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ags/tag2.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removePersonalInfoOnSave="1" saveSubsetFonts="1">
  <p:sldMasterIdLst>
    <p:sldMasterId id="2147483648" r:id="rId1"/>
  </p:sldMasterIdLst>
  <p:notesMasterIdLst>
    <p:notesMasterId r:id="rId11"/>
  </p:notesMasterIdLst>
  <p:handoutMasterIdLst>
    <p:handoutMasterId r:id="rId12"/>
  </p:handoutMasterIdLst>
  <p:sldIdLst>
    <p:sldId id="314" r:id="rId2"/>
    <p:sldId id="299" r:id="rId3"/>
    <p:sldId id="595" r:id="rId4"/>
    <p:sldId id="316" r:id="rId5"/>
    <p:sldId id="603" r:id="rId6"/>
    <p:sldId id="617" r:id="rId7"/>
    <p:sldId id="607" r:id="rId8"/>
    <p:sldId id="619" r:id="rId9"/>
    <p:sldId id="620" r:id="rId10"/>
  </p:sldIdLst>
  <p:sldSz cx="12192000" cy="6858000"/>
  <p:notesSz cx="6735763" cy="9866313"/>
  <p:custDataLst>
    <p:tags r:id="rId13"/>
  </p:custDataLst>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改訂履歴・目次" id="{3280BF43-870C-4885-8638-17B44BBE0BCD}">
          <p14:sldIdLst>
            <p14:sldId id="314"/>
            <p14:sldId id="299"/>
            <p14:sldId id="595"/>
          </p14:sldIdLst>
        </p14:section>
        <p14:section name="はじめに" id="{13BA1058-91E0-49E3-B361-52980461CD48}">
          <p14:sldIdLst>
            <p14:sldId id="316"/>
          </p14:sldIdLst>
        </p14:section>
        <p14:section name="不備の修正方法" id="{F80F03F0-19AC-49A1-9627-51DAE5162A47}">
          <p14:sldIdLst>
            <p14:sldId id="603"/>
            <p14:sldId id="617"/>
            <p14:sldId id="607"/>
            <p14:sldId id="619"/>
            <p14:sldId id="620"/>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4" pos="98"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作成者"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2" name="作成者" initials="A" lastIdx="3"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D6EFD"/>
    <a:srgbClr val="000000"/>
    <a:srgbClr val="0033CC"/>
    <a:srgbClr val="0563C1"/>
    <a:srgbClr val="CCECFF"/>
    <a:srgbClr val="C1D6F3"/>
    <a:srgbClr val="FFCCFF"/>
    <a:srgbClr val="FFCCCC"/>
    <a:srgbClr val="7F7F7F"/>
    <a:srgbClr val="68686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2DE63D5-997A-4646-A377-4702673A728D}" styleName="淡色スタイル 2 - アクセント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6774" autoAdjust="0"/>
    <p:restoredTop sz="96521" autoAdjust="0"/>
  </p:normalViewPr>
  <p:slideViewPr>
    <p:cSldViewPr snapToGrid="0">
      <p:cViewPr varScale="1">
        <p:scale>
          <a:sx n="114" d="100"/>
          <a:sy n="114" d="100"/>
        </p:scale>
        <p:origin x="942" y="108"/>
      </p:cViewPr>
      <p:guideLst>
        <p:guide orient="horz" pos="2160"/>
        <p:guide pos="3840"/>
        <p:guide pos="98"/>
      </p:guideLst>
    </p:cSldViewPr>
  </p:slideViewPr>
  <p:outlineViewPr>
    <p:cViewPr>
      <p:scale>
        <a:sx n="33" d="100"/>
        <a:sy n="33" d="100"/>
      </p:scale>
      <p:origin x="0" y="0"/>
    </p:cViewPr>
  </p:outlineViewPr>
  <p:notesTextViewPr>
    <p:cViewPr>
      <p:scale>
        <a:sx n="50" d="100"/>
        <a:sy n="5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gs" Target="tags/tag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8/10/relationships/authors" Targe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2"/>
            <a:ext cx="2918831" cy="495029"/>
          </a:xfrm>
          <a:prstGeom prst="rect">
            <a:avLst/>
          </a:prstGeom>
        </p:spPr>
        <p:txBody>
          <a:bodyPr vert="horz" lIns="90638" tIns="45318" rIns="90638" bIns="45318"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15375" y="2"/>
            <a:ext cx="2918831" cy="495029"/>
          </a:xfrm>
          <a:prstGeom prst="rect">
            <a:avLst/>
          </a:prstGeom>
        </p:spPr>
        <p:txBody>
          <a:bodyPr vert="horz" lIns="90638" tIns="45318" rIns="90638" bIns="45318" rtlCol="0"/>
          <a:lstStyle>
            <a:lvl1pPr algn="r">
              <a:defRPr sz="1200"/>
            </a:lvl1pPr>
          </a:lstStyle>
          <a:p>
            <a:fld id="{4199A545-0086-45A0-8BA7-B12A40C8FA1E}" type="datetimeFigureOut">
              <a:rPr kumimoji="1" lang="ja-JP" altLang="en-US" smtClean="0"/>
              <a:t>2024/6/6</a:t>
            </a:fld>
            <a:endParaRPr kumimoji="1" lang="ja-JP" altLang="en-US"/>
          </a:p>
        </p:txBody>
      </p:sp>
      <p:sp>
        <p:nvSpPr>
          <p:cNvPr id="4" name="フッター プレースホルダー 3"/>
          <p:cNvSpPr>
            <a:spLocks noGrp="1"/>
          </p:cNvSpPr>
          <p:nvPr>
            <p:ph type="ftr" sz="quarter" idx="2"/>
          </p:nvPr>
        </p:nvSpPr>
        <p:spPr>
          <a:xfrm>
            <a:off x="1" y="9371286"/>
            <a:ext cx="2918831" cy="495028"/>
          </a:xfrm>
          <a:prstGeom prst="rect">
            <a:avLst/>
          </a:prstGeom>
        </p:spPr>
        <p:txBody>
          <a:bodyPr vert="horz" lIns="90638" tIns="45318" rIns="90638" bIns="45318"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15375" y="9371286"/>
            <a:ext cx="2918831" cy="495028"/>
          </a:xfrm>
          <a:prstGeom prst="rect">
            <a:avLst/>
          </a:prstGeom>
        </p:spPr>
        <p:txBody>
          <a:bodyPr vert="horz" lIns="90638" tIns="45318" rIns="90638" bIns="45318" rtlCol="0" anchor="b"/>
          <a:lstStyle>
            <a:lvl1pPr algn="r">
              <a:defRPr sz="1200"/>
            </a:lvl1pPr>
          </a:lstStyle>
          <a:p>
            <a:fld id="{946F8FC5-BC43-41EE-A463-DA152AE473EC}" type="slidenum">
              <a:rPr kumimoji="1" lang="ja-JP" altLang="en-US" smtClean="0"/>
              <a:t>‹#›</a:t>
            </a:fld>
            <a:endParaRPr kumimoji="1" lang="ja-JP" altLang="en-US"/>
          </a:p>
        </p:txBody>
      </p:sp>
    </p:spTree>
    <p:extLst>
      <p:ext uri="{BB962C8B-B14F-4D97-AF65-F5344CB8AC3E}">
        <p14:creationId xmlns:p14="http://schemas.microsoft.com/office/powerpoint/2010/main" val="194304468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2"/>
            <a:ext cx="2918831" cy="495029"/>
          </a:xfrm>
          <a:prstGeom prst="rect">
            <a:avLst/>
          </a:prstGeom>
        </p:spPr>
        <p:txBody>
          <a:bodyPr vert="horz" lIns="90638" tIns="45318" rIns="90638" bIns="45318"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5375" y="2"/>
            <a:ext cx="2918831" cy="495029"/>
          </a:xfrm>
          <a:prstGeom prst="rect">
            <a:avLst/>
          </a:prstGeom>
        </p:spPr>
        <p:txBody>
          <a:bodyPr vert="horz" lIns="90638" tIns="45318" rIns="90638" bIns="45318" rtlCol="0"/>
          <a:lstStyle>
            <a:lvl1pPr algn="r">
              <a:defRPr sz="1200"/>
            </a:lvl1pPr>
          </a:lstStyle>
          <a:p>
            <a:fld id="{29956B4E-332E-4E29-8434-F43272B7374F}" type="datetimeFigureOut">
              <a:rPr kumimoji="1" lang="ja-JP" altLang="en-US" smtClean="0"/>
              <a:t>2024/6/6</a:t>
            </a:fld>
            <a:endParaRPr kumimoji="1" lang="ja-JP" altLang="en-US"/>
          </a:p>
        </p:txBody>
      </p:sp>
      <p:sp>
        <p:nvSpPr>
          <p:cNvPr id="4" name="スライド イメージ プレースホルダー 3"/>
          <p:cNvSpPr>
            <a:spLocks noGrp="1" noRot="1" noChangeAspect="1"/>
          </p:cNvSpPr>
          <p:nvPr>
            <p:ph type="sldImg" idx="2"/>
          </p:nvPr>
        </p:nvSpPr>
        <p:spPr>
          <a:xfrm>
            <a:off x="407988" y="1233488"/>
            <a:ext cx="5919787" cy="3330575"/>
          </a:xfrm>
          <a:prstGeom prst="rect">
            <a:avLst/>
          </a:prstGeom>
          <a:noFill/>
          <a:ln w="12700">
            <a:solidFill>
              <a:prstClr val="black"/>
            </a:solidFill>
          </a:ln>
        </p:spPr>
        <p:txBody>
          <a:bodyPr vert="horz" lIns="90638" tIns="45318" rIns="90638" bIns="45318" rtlCol="0" anchor="ctr"/>
          <a:lstStyle/>
          <a:p>
            <a:endParaRPr lang="ja-JP" altLang="en-US"/>
          </a:p>
        </p:txBody>
      </p:sp>
      <p:sp>
        <p:nvSpPr>
          <p:cNvPr id="5" name="ノート プレースホルダー 4"/>
          <p:cNvSpPr>
            <a:spLocks noGrp="1"/>
          </p:cNvSpPr>
          <p:nvPr>
            <p:ph type="body" sz="quarter" idx="3"/>
          </p:nvPr>
        </p:nvSpPr>
        <p:spPr>
          <a:xfrm>
            <a:off x="673577" y="4748164"/>
            <a:ext cx="5388610" cy="3884860"/>
          </a:xfrm>
          <a:prstGeom prst="rect">
            <a:avLst/>
          </a:prstGeom>
        </p:spPr>
        <p:txBody>
          <a:bodyPr vert="horz" lIns="90638" tIns="45318" rIns="90638" bIns="45318"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 y="9371286"/>
            <a:ext cx="2918831" cy="495028"/>
          </a:xfrm>
          <a:prstGeom prst="rect">
            <a:avLst/>
          </a:prstGeom>
        </p:spPr>
        <p:txBody>
          <a:bodyPr vert="horz" lIns="90638" tIns="45318" rIns="90638" bIns="45318"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5375" y="9371286"/>
            <a:ext cx="2918831" cy="495028"/>
          </a:xfrm>
          <a:prstGeom prst="rect">
            <a:avLst/>
          </a:prstGeom>
        </p:spPr>
        <p:txBody>
          <a:bodyPr vert="horz" lIns="90638" tIns="45318" rIns="90638" bIns="45318" rtlCol="0" anchor="b"/>
          <a:lstStyle>
            <a:lvl1pPr algn="r">
              <a:defRPr sz="1200"/>
            </a:lvl1pPr>
          </a:lstStyle>
          <a:p>
            <a:fld id="{DC0F848D-D126-4885-8B11-9F0ABE8E3E4E}" type="slidenum">
              <a:rPr kumimoji="1" lang="ja-JP" altLang="en-US" smtClean="0"/>
              <a:t>‹#›</a:t>
            </a:fld>
            <a:endParaRPr kumimoji="1" lang="ja-JP" altLang="en-US"/>
          </a:p>
        </p:txBody>
      </p:sp>
    </p:spTree>
    <p:extLst>
      <p:ext uri="{BB962C8B-B14F-4D97-AF65-F5344CB8AC3E}">
        <p14:creationId xmlns:p14="http://schemas.microsoft.com/office/powerpoint/2010/main" val="1745512284"/>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C2622928-4E76-4A0F-BF3F-FC1B0E312799}" type="slidenum">
              <a:rPr kumimoji="1" lang="ja-JP" altLang="en-US" smtClean="0"/>
              <a:t>1</a:t>
            </a:fld>
            <a:endParaRPr kumimoji="1" lang="ja-JP" altLang="en-US"/>
          </a:p>
        </p:txBody>
      </p:sp>
    </p:spTree>
    <p:extLst>
      <p:ext uri="{BB962C8B-B14F-4D97-AF65-F5344CB8AC3E}">
        <p14:creationId xmlns:p14="http://schemas.microsoft.com/office/powerpoint/2010/main" val="2739517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DC0F848D-D126-4885-8B11-9F0ABE8E3E4E}" type="slidenum">
              <a:rPr kumimoji="1" lang="ja-JP" altLang="en-US" smtClean="0"/>
              <a:t>2</a:t>
            </a:fld>
            <a:endParaRPr kumimoji="1" lang="ja-JP" altLang="en-US"/>
          </a:p>
        </p:txBody>
      </p:sp>
    </p:spTree>
    <p:extLst>
      <p:ext uri="{BB962C8B-B14F-4D97-AF65-F5344CB8AC3E}">
        <p14:creationId xmlns:p14="http://schemas.microsoft.com/office/powerpoint/2010/main" val="26686931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サブタイトル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Tree>
    <p:extLst>
      <p:ext uri="{BB962C8B-B14F-4D97-AF65-F5344CB8AC3E}">
        <p14:creationId xmlns:p14="http://schemas.microsoft.com/office/powerpoint/2010/main" val="15471615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タイトルとコンテンツ">
    <p:spTree>
      <p:nvGrpSpPr>
        <p:cNvPr id="1" name=""/>
        <p:cNvGrpSpPr/>
        <p:nvPr/>
      </p:nvGrpSpPr>
      <p:grpSpPr>
        <a:xfrm>
          <a:off x="0" y="0"/>
          <a:ext cx="0" cy="0"/>
          <a:chOff x="0" y="0"/>
          <a:chExt cx="0" cy="0"/>
        </a:xfrm>
      </p:grpSpPr>
      <p:cxnSp>
        <p:nvCxnSpPr>
          <p:cNvPr id="3" name="直線コネクタ 2">
            <a:extLst>
              <a:ext uri="{FF2B5EF4-FFF2-40B4-BE49-F238E27FC236}">
                <a16:creationId xmlns:a16="http://schemas.microsoft.com/office/drawing/2014/main" id="{5D7F1274-40C9-4741-B660-4EF8F65F3A04}"/>
              </a:ext>
            </a:extLst>
          </p:cNvPr>
          <p:cNvCxnSpPr/>
          <p:nvPr userDrawn="1"/>
        </p:nvCxnSpPr>
        <p:spPr>
          <a:xfrm>
            <a:off x="0" y="648585"/>
            <a:ext cx="12192000" cy="0"/>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sp>
        <p:nvSpPr>
          <p:cNvPr id="9" name="正方形/長方形 8">
            <a:extLst>
              <a:ext uri="{FF2B5EF4-FFF2-40B4-BE49-F238E27FC236}">
                <a16:creationId xmlns:a16="http://schemas.microsoft.com/office/drawing/2014/main" id="{0F7C34F9-0A83-4A4A-8C3D-A730A71A15D6}"/>
              </a:ext>
            </a:extLst>
          </p:cNvPr>
          <p:cNvSpPr/>
          <p:nvPr userDrawn="1"/>
        </p:nvSpPr>
        <p:spPr>
          <a:xfrm>
            <a:off x="156243" y="110323"/>
            <a:ext cx="7656668" cy="4457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ja-JP" altLang="en-US" sz="2200" b="1">
              <a:solidFill>
                <a:srgbClr val="0070C0"/>
              </a:solidFill>
              <a:latin typeface="Meiryo UI" panose="020B0604030504040204" pitchFamily="50" charset="-128"/>
              <a:ea typeface="Meiryo UI" panose="020B0604030504040204" pitchFamily="50" charset="-128"/>
            </a:endParaRPr>
          </a:p>
        </p:txBody>
      </p:sp>
      <p:sp>
        <p:nvSpPr>
          <p:cNvPr id="11" name="テキスト ボックス 10">
            <a:extLst>
              <a:ext uri="{FF2B5EF4-FFF2-40B4-BE49-F238E27FC236}">
                <a16:creationId xmlns:a16="http://schemas.microsoft.com/office/drawing/2014/main" id="{59040707-CF76-4985-B64D-C438296E7D18}"/>
              </a:ext>
            </a:extLst>
          </p:cNvPr>
          <p:cNvSpPr txBox="1"/>
          <p:nvPr userDrawn="1"/>
        </p:nvSpPr>
        <p:spPr>
          <a:xfrm>
            <a:off x="11417595" y="6611779"/>
            <a:ext cx="623777" cy="246221"/>
          </a:xfrm>
          <a:prstGeom prst="rect">
            <a:avLst/>
          </a:prstGeom>
          <a:noFill/>
        </p:spPr>
        <p:txBody>
          <a:bodyPr wrap="square" rtlCol="0">
            <a:spAutoFit/>
          </a:bodyPr>
          <a:lstStyle/>
          <a:p>
            <a:pPr algn="ctr"/>
            <a:fld id="{E1804A60-91FF-46EE-8418-783F36BF55BB}" type="slidenum">
              <a:rPr kumimoji="1" lang="ja-JP" altLang="en-US" sz="1000" smtClean="0">
                <a:solidFill>
                  <a:schemeClr val="tx1">
                    <a:lumMod val="65000"/>
                    <a:lumOff val="35000"/>
                  </a:schemeClr>
                </a:solidFill>
                <a:latin typeface="Meiryo UI" panose="020B0604030504040204" pitchFamily="50" charset="-128"/>
                <a:ea typeface="Meiryo UI" panose="020B0604030504040204" pitchFamily="50" charset="-128"/>
              </a:rPr>
              <a:pPr algn="ctr"/>
              <a:t>‹#›</a:t>
            </a:fld>
            <a:endParaRPr kumimoji="1" lang="ja-JP" altLang="en-US" sz="1000">
              <a:solidFill>
                <a:schemeClr val="tx1">
                  <a:lumMod val="65000"/>
                  <a:lumOff val="35000"/>
                </a:schemeClr>
              </a:solidFill>
              <a:latin typeface="Meiryo UI" panose="020B0604030504040204" pitchFamily="50" charset="-128"/>
              <a:ea typeface="Meiryo UI" panose="020B0604030504040204" pitchFamily="50" charset="-128"/>
            </a:endParaRPr>
          </a:p>
        </p:txBody>
      </p:sp>
      <p:cxnSp>
        <p:nvCxnSpPr>
          <p:cNvPr id="12" name="直線コネクタ 11">
            <a:extLst>
              <a:ext uri="{FF2B5EF4-FFF2-40B4-BE49-F238E27FC236}">
                <a16:creationId xmlns:a16="http://schemas.microsoft.com/office/drawing/2014/main" id="{4E63716E-E5BC-49E3-BA06-68B99AB410E5}"/>
              </a:ext>
            </a:extLst>
          </p:cNvPr>
          <p:cNvCxnSpPr>
            <a:cxnSpLocks/>
          </p:cNvCxnSpPr>
          <p:nvPr userDrawn="1"/>
        </p:nvCxnSpPr>
        <p:spPr>
          <a:xfrm flipV="1">
            <a:off x="5188688" y="648586"/>
            <a:ext cx="0" cy="6209414"/>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sp>
        <p:nvSpPr>
          <p:cNvPr id="2" name="サブタイトル 2">
            <a:extLst>
              <a:ext uri="{FF2B5EF4-FFF2-40B4-BE49-F238E27FC236}">
                <a16:creationId xmlns:a16="http://schemas.microsoft.com/office/drawing/2014/main" id="{48F1241B-591B-C6AC-4EEE-FBD6B43272DA}"/>
              </a:ext>
            </a:extLst>
          </p:cNvPr>
          <p:cNvSpPr txBox="1">
            <a:spLocks/>
          </p:cNvSpPr>
          <p:nvPr userDrawn="1"/>
        </p:nvSpPr>
        <p:spPr>
          <a:xfrm>
            <a:off x="11073384" y="0"/>
            <a:ext cx="1118616" cy="648584"/>
          </a:xfrm>
          <a:prstGeom prst="rect">
            <a:avLst/>
          </a:prstGeom>
        </p:spPr>
        <p:txBody>
          <a:bodyPr vert="horz" lIns="91440" tIns="45720" rIns="9144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marL="171450" lvl="1" indent="0" algn="l">
              <a:lnSpc>
                <a:spcPct val="150000"/>
              </a:lnSpc>
              <a:buFont typeface="Wingdings" panose="05000000000000000000" pitchFamily="2" charset="2"/>
              <a:buNone/>
            </a:pPr>
            <a:r>
              <a:rPr lang="ja-JP" altLang="en-US" sz="900" b="0" dirty="0">
                <a:solidFill>
                  <a:schemeClr val="bg1">
                    <a:lumMod val="50000"/>
                  </a:schemeClr>
                </a:solidFill>
                <a:latin typeface="Meiryo UI"/>
                <a:ea typeface="Meiryo UI"/>
              </a:rPr>
              <a:t>○○申請</a:t>
            </a:r>
          </a:p>
        </p:txBody>
      </p:sp>
    </p:spTree>
    <p:extLst>
      <p:ext uri="{BB962C8B-B14F-4D97-AF65-F5344CB8AC3E}">
        <p14:creationId xmlns:p14="http://schemas.microsoft.com/office/powerpoint/2010/main" val="2474711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a:xfrm>
            <a:off x="9448800" y="6356350"/>
            <a:ext cx="2743200" cy="365125"/>
          </a:xfrm>
          <a:prstGeom prst="rect">
            <a:avLst/>
          </a:prstGeom>
        </p:spPr>
        <p:txBody>
          <a:bodyPr/>
          <a:lstStyle/>
          <a:p>
            <a:fld id="{46C7E415-ABA1-4895-A703-0C658E50193C}" type="slidenum">
              <a:rPr kumimoji="1" lang="ja-JP" altLang="en-US" smtClean="0"/>
              <a:t>‹#›</a:t>
            </a:fld>
            <a:endParaRPr kumimoji="1" lang="ja-JP" altLang="en-US"/>
          </a:p>
        </p:txBody>
      </p:sp>
    </p:spTree>
    <p:extLst>
      <p:ext uri="{BB962C8B-B14F-4D97-AF65-F5344CB8AC3E}">
        <p14:creationId xmlns:p14="http://schemas.microsoft.com/office/powerpoint/2010/main" val="23742768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a:xfrm>
            <a:off x="9448800" y="6356350"/>
            <a:ext cx="2743200" cy="365125"/>
          </a:xfrm>
          <a:prstGeom prst="rect">
            <a:avLst/>
          </a:prstGeom>
        </p:spPr>
        <p:txBody>
          <a:bodyPr/>
          <a:lstStyle/>
          <a:p>
            <a:fld id="{46C7E415-ABA1-4895-A703-0C658E50193C}" type="slidenum">
              <a:rPr kumimoji="1" lang="ja-JP" altLang="en-US" smtClean="0"/>
              <a:t>‹#›</a:t>
            </a:fld>
            <a:endParaRPr kumimoji="1" lang="ja-JP" altLang="en-US"/>
          </a:p>
        </p:txBody>
      </p:sp>
    </p:spTree>
    <p:extLst>
      <p:ext uri="{BB962C8B-B14F-4D97-AF65-F5344CB8AC3E}">
        <p14:creationId xmlns:p14="http://schemas.microsoft.com/office/powerpoint/2010/main" val="15587402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a:xfrm>
            <a:off x="9448800" y="6356350"/>
            <a:ext cx="2743200" cy="365125"/>
          </a:xfrm>
          <a:prstGeom prst="rect">
            <a:avLst/>
          </a:prstGeom>
        </p:spPr>
        <p:txBody>
          <a:bodyPr/>
          <a:lstStyle/>
          <a:p>
            <a:fld id="{46C7E415-ABA1-4895-A703-0C658E50193C}" type="slidenum">
              <a:rPr kumimoji="1" lang="ja-JP" altLang="en-US" smtClean="0"/>
              <a:t>‹#›</a:t>
            </a:fld>
            <a:endParaRPr kumimoji="1" lang="ja-JP" altLang="en-US"/>
          </a:p>
        </p:txBody>
      </p:sp>
    </p:spTree>
    <p:extLst>
      <p:ext uri="{BB962C8B-B14F-4D97-AF65-F5344CB8AC3E}">
        <p14:creationId xmlns:p14="http://schemas.microsoft.com/office/powerpoint/2010/main" val="26382088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6" name="テキスト ボックス 5">
            <a:extLst>
              <a:ext uri="{FF2B5EF4-FFF2-40B4-BE49-F238E27FC236}">
                <a16:creationId xmlns:a16="http://schemas.microsoft.com/office/drawing/2014/main" id="{C1E0E322-A51E-4099-AA0D-E8CF449D887F}"/>
              </a:ext>
            </a:extLst>
          </p:cNvPr>
          <p:cNvSpPr txBox="1"/>
          <p:nvPr userDrawn="1"/>
        </p:nvSpPr>
        <p:spPr>
          <a:xfrm>
            <a:off x="11417595" y="6611779"/>
            <a:ext cx="623777" cy="246221"/>
          </a:xfrm>
          <a:prstGeom prst="rect">
            <a:avLst/>
          </a:prstGeom>
          <a:noFill/>
        </p:spPr>
        <p:txBody>
          <a:bodyPr wrap="square" rtlCol="0">
            <a:spAutoFit/>
          </a:bodyPr>
          <a:lstStyle/>
          <a:p>
            <a:pPr algn="ctr"/>
            <a:fld id="{E1804A60-91FF-46EE-8418-783F36BF55BB}" type="slidenum">
              <a:rPr kumimoji="1" lang="ja-JP" altLang="en-US" sz="1000" smtClean="0">
                <a:solidFill>
                  <a:schemeClr val="tx1">
                    <a:lumMod val="65000"/>
                    <a:lumOff val="35000"/>
                  </a:schemeClr>
                </a:solidFill>
                <a:latin typeface="Meiryo UI" panose="020B0604030504040204" pitchFamily="50" charset="-128"/>
                <a:ea typeface="Meiryo UI" panose="020B0604030504040204" pitchFamily="50" charset="-128"/>
              </a:rPr>
              <a:pPr algn="ctr"/>
              <a:t>‹#›</a:t>
            </a:fld>
            <a:endParaRPr kumimoji="1" lang="ja-JP" altLang="en-US" sz="1000">
              <a:solidFill>
                <a:schemeClr val="tx1">
                  <a:lumMod val="65000"/>
                  <a:lumOff val="35000"/>
                </a:schemeClr>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8011242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Tree>
    <p:extLst>
      <p:ext uri="{BB962C8B-B14F-4D97-AF65-F5344CB8AC3E}">
        <p14:creationId xmlns:p14="http://schemas.microsoft.com/office/powerpoint/2010/main" val="27836033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a:xfrm>
            <a:off x="9448800" y="6356350"/>
            <a:ext cx="2743200" cy="365125"/>
          </a:xfrm>
          <a:prstGeom prst="rect">
            <a:avLst/>
          </a:prstGeom>
        </p:spPr>
        <p:txBody>
          <a:bodyPr/>
          <a:lstStyle/>
          <a:p>
            <a:fld id="{46C7E415-ABA1-4895-A703-0C658E50193C}" type="slidenum">
              <a:rPr kumimoji="1" lang="ja-JP" altLang="en-US" smtClean="0"/>
              <a:t>‹#›</a:t>
            </a:fld>
            <a:endParaRPr kumimoji="1" lang="ja-JP" altLang="en-US"/>
          </a:p>
        </p:txBody>
      </p:sp>
    </p:spTree>
    <p:extLst>
      <p:ext uri="{BB962C8B-B14F-4D97-AF65-F5344CB8AC3E}">
        <p14:creationId xmlns:p14="http://schemas.microsoft.com/office/powerpoint/2010/main" val="14442457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a:xfrm>
            <a:off x="9448800" y="6356349"/>
            <a:ext cx="2743200" cy="365125"/>
          </a:xfrm>
          <a:prstGeom prst="rect">
            <a:avLst/>
          </a:prstGeom>
        </p:spPr>
        <p:txBody>
          <a:bodyPr/>
          <a:lstStyle/>
          <a:p>
            <a:fld id="{46C7E415-ABA1-4895-A703-0C658E50193C}" type="slidenum">
              <a:rPr kumimoji="1" lang="ja-JP" altLang="en-US" smtClean="0"/>
              <a:t>‹#›</a:t>
            </a:fld>
            <a:endParaRPr kumimoji="1" lang="ja-JP" altLang="en-US"/>
          </a:p>
        </p:txBody>
      </p:sp>
    </p:spTree>
    <p:extLst>
      <p:ext uri="{BB962C8B-B14F-4D97-AF65-F5344CB8AC3E}">
        <p14:creationId xmlns:p14="http://schemas.microsoft.com/office/powerpoint/2010/main" val="391804195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a:xfrm>
            <a:off x="9448800" y="6356350"/>
            <a:ext cx="2743200" cy="365125"/>
          </a:xfrm>
          <a:prstGeom prst="rect">
            <a:avLst/>
          </a:prstGeom>
        </p:spPr>
        <p:txBody>
          <a:bodyPr/>
          <a:lstStyle/>
          <a:p>
            <a:fld id="{46C7E415-ABA1-4895-A703-0C658E50193C}" type="slidenum">
              <a:rPr kumimoji="1" lang="ja-JP" altLang="en-US" smtClean="0"/>
              <a:t>‹#›</a:t>
            </a:fld>
            <a:endParaRPr kumimoji="1" lang="ja-JP" altLang="en-US"/>
          </a:p>
        </p:txBody>
      </p:sp>
    </p:spTree>
    <p:extLst>
      <p:ext uri="{BB962C8B-B14F-4D97-AF65-F5344CB8AC3E}">
        <p14:creationId xmlns:p14="http://schemas.microsoft.com/office/powerpoint/2010/main" val="11811019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a:xfrm>
            <a:off x="9448800" y="6380463"/>
            <a:ext cx="2743200" cy="365125"/>
          </a:xfrm>
          <a:prstGeom prst="rect">
            <a:avLst/>
          </a:prstGeom>
        </p:spPr>
        <p:txBody>
          <a:bodyPr/>
          <a:lstStyle/>
          <a:p>
            <a:fld id="{46C7E415-ABA1-4895-A703-0C658E50193C}" type="slidenum">
              <a:rPr kumimoji="1" lang="ja-JP" altLang="en-US" smtClean="0"/>
              <a:t>‹#›</a:t>
            </a:fld>
            <a:endParaRPr kumimoji="1" lang="ja-JP" altLang="en-US"/>
          </a:p>
        </p:txBody>
      </p:sp>
    </p:spTree>
    <p:extLst>
      <p:ext uri="{BB962C8B-B14F-4D97-AF65-F5344CB8AC3E}">
        <p14:creationId xmlns:p14="http://schemas.microsoft.com/office/powerpoint/2010/main" val="32559358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8_タイトルとコンテンツ">
    <p:spTree>
      <p:nvGrpSpPr>
        <p:cNvPr id="1" name=""/>
        <p:cNvGrpSpPr/>
        <p:nvPr/>
      </p:nvGrpSpPr>
      <p:grpSpPr>
        <a:xfrm>
          <a:off x="0" y="0"/>
          <a:ext cx="0" cy="0"/>
          <a:chOff x="0" y="0"/>
          <a:chExt cx="0" cy="0"/>
        </a:xfrm>
      </p:grpSpPr>
      <p:cxnSp>
        <p:nvCxnSpPr>
          <p:cNvPr id="3" name="直線コネクタ 2">
            <a:extLst>
              <a:ext uri="{FF2B5EF4-FFF2-40B4-BE49-F238E27FC236}">
                <a16:creationId xmlns:a16="http://schemas.microsoft.com/office/drawing/2014/main" id="{5D7F1274-40C9-4741-B660-4EF8F65F3A04}"/>
              </a:ext>
            </a:extLst>
          </p:cNvPr>
          <p:cNvCxnSpPr/>
          <p:nvPr userDrawn="1"/>
        </p:nvCxnSpPr>
        <p:spPr>
          <a:xfrm>
            <a:off x="0" y="648585"/>
            <a:ext cx="12192000" cy="0"/>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sp>
        <p:nvSpPr>
          <p:cNvPr id="9" name="正方形/長方形 8">
            <a:extLst>
              <a:ext uri="{FF2B5EF4-FFF2-40B4-BE49-F238E27FC236}">
                <a16:creationId xmlns:a16="http://schemas.microsoft.com/office/drawing/2014/main" id="{0F7C34F9-0A83-4A4A-8C3D-A730A71A15D6}"/>
              </a:ext>
            </a:extLst>
          </p:cNvPr>
          <p:cNvSpPr/>
          <p:nvPr userDrawn="1"/>
        </p:nvSpPr>
        <p:spPr>
          <a:xfrm>
            <a:off x="156243" y="110323"/>
            <a:ext cx="7656668" cy="4457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ja-JP" altLang="en-US" sz="2200" b="1">
              <a:solidFill>
                <a:srgbClr val="0070C0"/>
              </a:solidFill>
              <a:latin typeface="Meiryo UI" panose="020B0604030504040204" pitchFamily="50" charset="-128"/>
              <a:ea typeface="Meiryo UI" panose="020B0604030504040204" pitchFamily="50" charset="-128"/>
            </a:endParaRPr>
          </a:p>
        </p:txBody>
      </p:sp>
      <p:sp>
        <p:nvSpPr>
          <p:cNvPr id="11" name="テキスト ボックス 10">
            <a:extLst>
              <a:ext uri="{FF2B5EF4-FFF2-40B4-BE49-F238E27FC236}">
                <a16:creationId xmlns:a16="http://schemas.microsoft.com/office/drawing/2014/main" id="{59040707-CF76-4985-B64D-C438296E7D18}"/>
              </a:ext>
            </a:extLst>
          </p:cNvPr>
          <p:cNvSpPr txBox="1"/>
          <p:nvPr userDrawn="1"/>
        </p:nvSpPr>
        <p:spPr>
          <a:xfrm>
            <a:off x="11417595" y="6611779"/>
            <a:ext cx="623777" cy="246221"/>
          </a:xfrm>
          <a:prstGeom prst="rect">
            <a:avLst/>
          </a:prstGeom>
          <a:noFill/>
        </p:spPr>
        <p:txBody>
          <a:bodyPr wrap="square" rtlCol="0">
            <a:spAutoFit/>
          </a:bodyPr>
          <a:lstStyle/>
          <a:p>
            <a:pPr algn="ctr"/>
            <a:fld id="{E1804A60-91FF-46EE-8418-783F36BF55BB}" type="slidenum">
              <a:rPr kumimoji="1" lang="ja-JP" altLang="en-US" sz="1000" smtClean="0">
                <a:solidFill>
                  <a:schemeClr val="tx1">
                    <a:lumMod val="65000"/>
                    <a:lumOff val="35000"/>
                  </a:schemeClr>
                </a:solidFill>
                <a:latin typeface="Meiryo UI" panose="020B0604030504040204" pitchFamily="50" charset="-128"/>
                <a:ea typeface="Meiryo UI" panose="020B0604030504040204" pitchFamily="50" charset="-128"/>
              </a:rPr>
              <a:pPr algn="ctr"/>
              <a:t>‹#›</a:t>
            </a:fld>
            <a:endParaRPr kumimoji="1" lang="ja-JP" altLang="en-US" sz="1000">
              <a:solidFill>
                <a:schemeClr val="tx1">
                  <a:lumMod val="65000"/>
                  <a:lumOff val="35000"/>
                </a:schemeClr>
              </a:solidFill>
              <a:latin typeface="Meiryo UI" panose="020B0604030504040204" pitchFamily="50" charset="-128"/>
              <a:ea typeface="Meiryo UI" panose="020B0604030504040204" pitchFamily="50" charset="-128"/>
            </a:endParaRPr>
          </a:p>
        </p:txBody>
      </p:sp>
      <p:sp>
        <p:nvSpPr>
          <p:cNvPr id="6" name="サブタイトル 2">
            <a:extLst>
              <a:ext uri="{FF2B5EF4-FFF2-40B4-BE49-F238E27FC236}">
                <a16:creationId xmlns:a16="http://schemas.microsoft.com/office/drawing/2014/main" id="{7099B852-D664-453D-AD85-370CCCE11E6C}"/>
              </a:ext>
            </a:extLst>
          </p:cNvPr>
          <p:cNvSpPr txBox="1">
            <a:spLocks/>
          </p:cNvSpPr>
          <p:nvPr userDrawn="1"/>
        </p:nvSpPr>
        <p:spPr>
          <a:xfrm>
            <a:off x="11073384" y="0"/>
            <a:ext cx="1118616" cy="648584"/>
          </a:xfrm>
          <a:prstGeom prst="rect">
            <a:avLst/>
          </a:prstGeom>
        </p:spPr>
        <p:txBody>
          <a:bodyPr vert="horz" lIns="91440" tIns="45720" rIns="9144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marL="171450" lvl="1" indent="0" algn="l">
              <a:lnSpc>
                <a:spcPct val="150000"/>
              </a:lnSpc>
              <a:buFont typeface="Wingdings" panose="05000000000000000000" pitchFamily="2" charset="2"/>
              <a:buNone/>
            </a:pPr>
            <a:r>
              <a:rPr lang="ja-JP" altLang="en-US" sz="900" b="0" dirty="0">
                <a:solidFill>
                  <a:schemeClr val="bg1">
                    <a:lumMod val="50000"/>
                  </a:schemeClr>
                </a:solidFill>
                <a:latin typeface="Meiryo UI"/>
                <a:ea typeface="Meiryo UI"/>
              </a:rPr>
              <a:t>○○申請</a:t>
            </a:r>
          </a:p>
        </p:txBody>
      </p:sp>
    </p:spTree>
    <p:extLst>
      <p:ext uri="{BB962C8B-B14F-4D97-AF65-F5344CB8AC3E}">
        <p14:creationId xmlns:p14="http://schemas.microsoft.com/office/powerpoint/2010/main" val="36099704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7_タイトルとコンテンツ">
    <p:spTree>
      <p:nvGrpSpPr>
        <p:cNvPr id="1" name=""/>
        <p:cNvGrpSpPr/>
        <p:nvPr/>
      </p:nvGrpSpPr>
      <p:grpSpPr>
        <a:xfrm>
          <a:off x="0" y="0"/>
          <a:ext cx="0" cy="0"/>
          <a:chOff x="0" y="0"/>
          <a:chExt cx="0" cy="0"/>
        </a:xfrm>
      </p:grpSpPr>
      <p:cxnSp>
        <p:nvCxnSpPr>
          <p:cNvPr id="3" name="直線コネクタ 2">
            <a:extLst>
              <a:ext uri="{FF2B5EF4-FFF2-40B4-BE49-F238E27FC236}">
                <a16:creationId xmlns:a16="http://schemas.microsoft.com/office/drawing/2014/main" id="{5D7F1274-40C9-4741-B660-4EF8F65F3A04}"/>
              </a:ext>
            </a:extLst>
          </p:cNvPr>
          <p:cNvCxnSpPr/>
          <p:nvPr userDrawn="1"/>
        </p:nvCxnSpPr>
        <p:spPr>
          <a:xfrm>
            <a:off x="0" y="648585"/>
            <a:ext cx="12192000" cy="0"/>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sp>
        <p:nvSpPr>
          <p:cNvPr id="9" name="正方形/長方形 8">
            <a:extLst>
              <a:ext uri="{FF2B5EF4-FFF2-40B4-BE49-F238E27FC236}">
                <a16:creationId xmlns:a16="http://schemas.microsoft.com/office/drawing/2014/main" id="{0F7C34F9-0A83-4A4A-8C3D-A730A71A15D6}"/>
              </a:ext>
            </a:extLst>
          </p:cNvPr>
          <p:cNvSpPr/>
          <p:nvPr userDrawn="1"/>
        </p:nvSpPr>
        <p:spPr>
          <a:xfrm>
            <a:off x="156243" y="110323"/>
            <a:ext cx="7656668" cy="4457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ja-JP" altLang="en-US" sz="2200" b="1">
              <a:solidFill>
                <a:srgbClr val="0070C0"/>
              </a:solidFill>
              <a:latin typeface="Meiryo UI" panose="020B0604030504040204" pitchFamily="50" charset="-128"/>
              <a:ea typeface="Meiryo UI" panose="020B0604030504040204" pitchFamily="50" charset="-128"/>
            </a:endParaRPr>
          </a:p>
        </p:txBody>
      </p:sp>
      <p:sp>
        <p:nvSpPr>
          <p:cNvPr id="11" name="テキスト ボックス 10">
            <a:extLst>
              <a:ext uri="{FF2B5EF4-FFF2-40B4-BE49-F238E27FC236}">
                <a16:creationId xmlns:a16="http://schemas.microsoft.com/office/drawing/2014/main" id="{59040707-CF76-4985-B64D-C438296E7D18}"/>
              </a:ext>
            </a:extLst>
          </p:cNvPr>
          <p:cNvSpPr txBox="1"/>
          <p:nvPr userDrawn="1"/>
        </p:nvSpPr>
        <p:spPr>
          <a:xfrm>
            <a:off x="11417595" y="6611779"/>
            <a:ext cx="623777" cy="246221"/>
          </a:xfrm>
          <a:prstGeom prst="rect">
            <a:avLst/>
          </a:prstGeom>
          <a:noFill/>
        </p:spPr>
        <p:txBody>
          <a:bodyPr wrap="square" rtlCol="0">
            <a:spAutoFit/>
          </a:bodyPr>
          <a:lstStyle/>
          <a:p>
            <a:pPr algn="ctr"/>
            <a:fld id="{E1804A60-91FF-46EE-8418-783F36BF55BB}" type="slidenum">
              <a:rPr kumimoji="1" lang="ja-JP" altLang="en-US" sz="1000" smtClean="0">
                <a:solidFill>
                  <a:schemeClr val="tx1">
                    <a:lumMod val="65000"/>
                    <a:lumOff val="35000"/>
                  </a:schemeClr>
                </a:solidFill>
                <a:latin typeface="Meiryo UI" panose="020B0604030504040204" pitchFamily="50" charset="-128"/>
                <a:ea typeface="Meiryo UI" panose="020B0604030504040204" pitchFamily="50" charset="-128"/>
              </a:rPr>
              <a:pPr algn="ctr"/>
              <a:t>‹#›</a:t>
            </a:fld>
            <a:endParaRPr kumimoji="1" lang="ja-JP" altLang="en-US" sz="1000">
              <a:solidFill>
                <a:schemeClr val="tx1">
                  <a:lumMod val="65000"/>
                  <a:lumOff val="35000"/>
                </a:schemeClr>
              </a:solidFill>
              <a:latin typeface="Meiryo UI" panose="020B0604030504040204" pitchFamily="50" charset="-128"/>
              <a:ea typeface="Meiryo UI" panose="020B0604030504040204" pitchFamily="50" charset="-128"/>
            </a:endParaRPr>
          </a:p>
        </p:txBody>
      </p:sp>
      <p:cxnSp>
        <p:nvCxnSpPr>
          <p:cNvPr id="12" name="直線コネクタ 11">
            <a:extLst>
              <a:ext uri="{FF2B5EF4-FFF2-40B4-BE49-F238E27FC236}">
                <a16:creationId xmlns:a16="http://schemas.microsoft.com/office/drawing/2014/main" id="{4E63716E-E5BC-49E3-BA06-68B99AB410E5}"/>
              </a:ext>
            </a:extLst>
          </p:cNvPr>
          <p:cNvCxnSpPr>
            <a:cxnSpLocks/>
          </p:cNvCxnSpPr>
          <p:nvPr userDrawn="1"/>
        </p:nvCxnSpPr>
        <p:spPr>
          <a:xfrm flipV="1">
            <a:off x="6117265" y="648586"/>
            <a:ext cx="0" cy="6209414"/>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sp>
        <p:nvSpPr>
          <p:cNvPr id="2" name="サブタイトル 2">
            <a:extLst>
              <a:ext uri="{FF2B5EF4-FFF2-40B4-BE49-F238E27FC236}">
                <a16:creationId xmlns:a16="http://schemas.microsoft.com/office/drawing/2014/main" id="{FAEF4DF9-F9F1-BF61-2A9B-295E23F3032C}"/>
              </a:ext>
            </a:extLst>
          </p:cNvPr>
          <p:cNvSpPr txBox="1">
            <a:spLocks/>
          </p:cNvSpPr>
          <p:nvPr userDrawn="1"/>
        </p:nvSpPr>
        <p:spPr>
          <a:xfrm>
            <a:off x="11073384" y="0"/>
            <a:ext cx="1118616" cy="648584"/>
          </a:xfrm>
          <a:prstGeom prst="rect">
            <a:avLst/>
          </a:prstGeom>
        </p:spPr>
        <p:txBody>
          <a:bodyPr vert="horz" lIns="91440" tIns="45720" rIns="9144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marL="171450" lvl="1" indent="0" algn="l">
              <a:lnSpc>
                <a:spcPct val="150000"/>
              </a:lnSpc>
              <a:buFont typeface="Wingdings" panose="05000000000000000000" pitchFamily="2" charset="2"/>
              <a:buNone/>
            </a:pPr>
            <a:r>
              <a:rPr lang="ja-JP" altLang="en-US" sz="900" b="0" dirty="0">
                <a:solidFill>
                  <a:schemeClr val="bg1">
                    <a:lumMod val="50000"/>
                  </a:schemeClr>
                </a:solidFill>
                <a:latin typeface="Meiryo UI"/>
                <a:ea typeface="Meiryo UI"/>
              </a:rPr>
              <a:t>○○申請</a:t>
            </a:r>
          </a:p>
        </p:txBody>
      </p:sp>
    </p:spTree>
    <p:extLst>
      <p:ext uri="{BB962C8B-B14F-4D97-AF65-F5344CB8AC3E}">
        <p14:creationId xmlns:p14="http://schemas.microsoft.com/office/powerpoint/2010/main" val="42314782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タイトルとコンテンツ">
    <p:spTree>
      <p:nvGrpSpPr>
        <p:cNvPr id="1" name=""/>
        <p:cNvGrpSpPr/>
        <p:nvPr/>
      </p:nvGrpSpPr>
      <p:grpSpPr>
        <a:xfrm>
          <a:off x="0" y="0"/>
          <a:ext cx="0" cy="0"/>
          <a:chOff x="0" y="0"/>
          <a:chExt cx="0" cy="0"/>
        </a:xfrm>
      </p:grpSpPr>
      <p:cxnSp>
        <p:nvCxnSpPr>
          <p:cNvPr id="3" name="直線コネクタ 2">
            <a:extLst>
              <a:ext uri="{FF2B5EF4-FFF2-40B4-BE49-F238E27FC236}">
                <a16:creationId xmlns:a16="http://schemas.microsoft.com/office/drawing/2014/main" id="{5D7F1274-40C9-4741-B660-4EF8F65F3A04}"/>
              </a:ext>
            </a:extLst>
          </p:cNvPr>
          <p:cNvCxnSpPr/>
          <p:nvPr userDrawn="1"/>
        </p:nvCxnSpPr>
        <p:spPr>
          <a:xfrm>
            <a:off x="0" y="648585"/>
            <a:ext cx="12192000" cy="0"/>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sp>
        <p:nvSpPr>
          <p:cNvPr id="9" name="正方形/長方形 8">
            <a:extLst>
              <a:ext uri="{FF2B5EF4-FFF2-40B4-BE49-F238E27FC236}">
                <a16:creationId xmlns:a16="http://schemas.microsoft.com/office/drawing/2014/main" id="{0F7C34F9-0A83-4A4A-8C3D-A730A71A15D6}"/>
              </a:ext>
            </a:extLst>
          </p:cNvPr>
          <p:cNvSpPr/>
          <p:nvPr userDrawn="1"/>
        </p:nvSpPr>
        <p:spPr>
          <a:xfrm>
            <a:off x="156243" y="110323"/>
            <a:ext cx="7656668" cy="4457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ja-JP" altLang="en-US" sz="2200" b="1">
              <a:solidFill>
                <a:srgbClr val="0070C0"/>
              </a:solidFill>
              <a:latin typeface="Meiryo UI" panose="020B0604030504040204" pitchFamily="50" charset="-128"/>
              <a:ea typeface="Meiryo UI" panose="020B0604030504040204" pitchFamily="50" charset="-128"/>
            </a:endParaRPr>
          </a:p>
        </p:txBody>
      </p:sp>
      <p:sp>
        <p:nvSpPr>
          <p:cNvPr id="11" name="テキスト ボックス 10">
            <a:extLst>
              <a:ext uri="{FF2B5EF4-FFF2-40B4-BE49-F238E27FC236}">
                <a16:creationId xmlns:a16="http://schemas.microsoft.com/office/drawing/2014/main" id="{59040707-CF76-4985-B64D-C438296E7D18}"/>
              </a:ext>
            </a:extLst>
          </p:cNvPr>
          <p:cNvSpPr txBox="1"/>
          <p:nvPr userDrawn="1"/>
        </p:nvSpPr>
        <p:spPr>
          <a:xfrm>
            <a:off x="11417595" y="6611779"/>
            <a:ext cx="623777" cy="246221"/>
          </a:xfrm>
          <a:prstGeom prst="rect">
            <a:avLst/>
          </a:prstGeom>
          <a:noFill/>
        </p:spPr>
        <p:txBody>
          <a:bodyPr wrap="square" rtlCol="0">
            <a:spAutoFit/>
          </a:bodyPr>
          <a:lstStyle/>
          <a:p>
            <a:pPr algn="ctr"/>
            <a:fld id="{E1804A60-91FF-46EE-8418-783F36BF55BB}" type="slidenum">
              <a:rPr kumimoji="1" lang="ja-JP" altLang="en-US" sz="1000" smtClean="0">
                <a:solidFill>
                  <a:schemeClr val="tx1">
                    <a:lumMod val="65000"/>
                    <a:lumOff val="35000"/>
                  </a:schemeClr>
                </a:solidFill>
                <a:latin typeface="Meiryo UI" panose="020B0604030504040204" pitchFamily="50" charset="-128"/>
                <a:ea typeface="Meiryo UI" panose="020B0604030504040204" pitchFamily="50" charset="-128"/>
              </a:rPr>
              <a:pPr algn="ctr"/>
              <a:t>‹#›</a:t>
            </a:fld>
            <a:endParaRPr kumimoji="1" lang="ja-JP" altLang="en-US" sz="1000">
              <a:solidFill>
                <a:schemeClr val="tx1">
                  <a:lumMod val="65000"/>
                  <a:lumOff val="35000"/>
                </a:schemeClr>
              </a:solidFill>
              <a:latin typeface="Meiryo UI" panose="020B0604030504040204" pitchFamily="50" charset="-128"/>
              <a:ea typeface="Meiryo UI" panose="020B0604030504040204" pitchFamily="50" charset="-128"/>
            </a:endParaRPr>
          </a:p>
        </p:txBody>
      </p:sp>
      <p:sp>
        <p:nvSpPr>
          <p:cNvPr id="2" name="サブタイトル 2">
            <a:extLst>
              <a:ext uri="{FF2B5EF4-FFF2-40B4-BE49-F238E27FC236}">
                <a16:creationId xmlns:a16="http://schemas.microsoft.com/office/drawing/2014/main" id="{E89D98C2-8C97-3348-7365-7E4C1A71CB2C}"/>
              </a:ext>
            </a:extLst>
          </p:cNvPr>
          <p:cNvSpPr txBox="1">
            <a:spLocks/>
          </p:cNvSpPr>
          <p:nvPr userDrawn="1"/>
        </p:nvSpPr>
        <p:spPr>
          <a:xfrm>
            <a:off x="10925175" y="0"/>
            <a:ext cx="1266825" cy="648584"/>
          </a:xfrm>
          <a:prstGeom prst="rect">
            <a:avLst/>
          </a:prstGeom>
        </p:spPr>
        <p:txBody>
          <a:bodyPr vert="horz" lIns="91440" tIns="45720" rIns="9144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marL="171450" lvl="1" indent="0" algn="l">
              <a:lnSpc>
                <a:spcPct val="150000"/>
              </a:lnSpc>
              <a:buFont typeface="Wingdings" panose="05000000000000000000" pitchFamily="2" charset="2"/>
              <a:buNone/>
            </a:pPr>
            <a:r>
              <a:rPr lang="ja-JP" altLang="en-US" sz="900" b="0" dirty="0">
                <a:solidFill>
                  <a:schemeClr val="bg1">
                    <a:lumMod val="50000"/>
                  </a:schemeClr>
                </a:solidFill>
                <a:latin typeface="Meiryo UI"/>
                <a:ea typeface="Meiryo UI"/>
              </a:rPr>
              <a:t>条件付き採択関連</a:t>
            </a:r>
          </a:p>
        </p:txBody>
      </p:sp>
    </p:spTree>
    <p:extLst>
      <p:ext uri="{BB962C8B-B14F-4D97-AF65-F5344CB8AC3E}">
        <p14:creationId xmlns:p14="http://schemas.microsoft.com/office/powerpoint/2010/main" val="36099704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タイトルとコンテンツ">
    <p:spTree>
      <p:nvGrpSpPr>
        <p:cNvPr id="1" name=""/>
        <p:cNvGrpSpPr/>
        <p:nvPr/>
      </p:nvGrpSpPr>
      <p:grpSpPr>
        <a:xfrm>
          <a:off x="0" y="0"/>
          <a:ext cx="0" cy="0"/>
          <a:chOff x="0" y="0"/>
          <a:chExt cx="0" cy="0"/>
        </a:xfrm>
      </p:grpSpPr>
      <p:cxnSp>
        <p:nvCxnSpPr>
          <p:cNvPr id="3" name="直線コネクタ 2">
            <a:extLst>
              <a:ext uri="{FF2B5EF4-FFF2-40B4-BE49-F238E27FC236}">
                <a16:creationId xmlns:a16="http://schemas.microsoft.com/office/drawing/2014/main" id="{5D7F1274-40C9-4741-B660-4EF8F65F3A04}"/>
              </a:ext>
            </a:extLst>
          </p:cNvPr>
          <p:cNvCxnSpPr/>
          <p:nvPr userDrawn="1"/>
        </p:nvCxnSpPr>
        <p:spPr>
          <a:xfrm>
            <a:off x="0" y="648585"/>
            <a:ext cx="12192000" cy="0"/>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sp>
        <p:nvSpPr>
          <p:cNvPr id="9" name="正方形/長方形 8">
            <a:extLst>
              <a:ext uri="{FF2B5EF4-FFF2-40B4-BE49-F238E27FC236}">
                <a16:creationId xmlns:a16="http://schemas.microsoft.com/office/drawing/2014/main" id="{0F7C34F9-0A83-4A4A-8C3D-A730A71A15D6}"/>
              </a:ext>
            </a:extLst>
          </p:cNvPr>
          <p:cNvSpPr/>
          <p:nvPr userDrawn="1"/>
        </p:nvSpPr>
        <p:spPr>
          <a:xfrm>
            <a:off x="156243" y="110323"/>
            <a:ext cx="7656668" cy="4457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ja-JP" altLang="en-US" sz="2200" b="1">
              <a:solidFill>
                <a:srgbClr val="0070C0"/>
              </a:solidFill>
              <a:latin typeface="Meiryo UI" panose="020B0604030504040204" pitchFamily="50" charset="-128"/>
              <a:ea typeface="Meiryo UI" panose="020B0604030504040204" pitchFamily="50" charset="-128"/>
            </a:endParaRPr>
          </a:p>
        </p:txBody>
      </p:sp>
      <p:sp>
        <p:nvSpPr>
          <p:cNvPr id="11" name="テキスト ボックス 10">
            <a:extLst>
              <a:ext uri="{FF2B5EF4-FFF2-40B4-BE49-F238E27FC236}">
                <a16:creationId xmlns:a16="http://schemas.microsoft.com/office/drawing/2014/main" id="{59040707-CF76-4985-B64D-C438296E7D18}"/>
              </a:ext>
            </a:extLst>
          </p:cNvPr>
          <p:cNvSpPr txBox="1"/>
          <p:nvPr userDrawn="1"/>
        </p:nvSpPr>
        <p:spPr>
          <a:xfrm>
            <a:off x="11417595" y="6611779"/>
            <a:ext cx="623777" cy="246221"/>
          </a:xfrm>
          <a:prstGeom prst="rect">
            <a:avLst/>
          </a:prstGeom>
          <a:noFill/>
        </p:spPr>
        <p:txBody>
          <a:bodyPr wrap="square" rtlCol="0">
            <a:spAutoFit/>
          </a:bodyPr>
          <a:lstStyle/>
          <a:p>
            <a:pPr algn="ctr"/>
            <a:fld id="{E1804A60-91FF-46EE-8418-783F36BF55BB}" type="slidenum">
              <a:rPr kumimoji="1" lang="ja-JP" altLang="en-US" sz="1000" smtClean="0">
                <a:solidFill>
                  <a:schemeClr val="tx1">
                    <a:lumMod val="65000"/>
                    <a:lumOff val="35000"/>
                  </a:schemeClr>
                </a:solidFill>
                <a:latin typeface="Meiryo UI" panose="020B0604030504040204" pitchFamily="50" charset="-128"/>
                <a:ea typeface="Meiryo UI" panose="020B0604030504040204" pitchFamily="50" charset="-128"/>
              </a:rPr>
              <a:pPr algn="ctr"/>
              <a:t>‹#›</a:t>
            </a:fld>
            <a:endParaRPr kumimoji="1" lang="ja-JP" altLang="en-US" sz="1000">
              <a:solidFill>
                <a:schemeClr val="tx1">
                  <a:lumMod val="65000"/>
                  <a:lumOff val="35000"/>
                </a:schemeClr>
              </a:solidFill>
              <a:latin typeface="Meiryo UI" panose="020B0604030504040204" pitchFamily="50" charset="-128"/>
              <a:ea typeface="Meiryo UI" panose="020B0604030504040204" pitchFamily="50" charset="-128"/>
            </a:endParaRPr>
          </a:p>
        </p:txBody>
      </p:sp>
      <p:cxnSp>
        <p:nvCxnSpPr>
          <p:cNvPr id="12" name="直線コネクタ 11">
            <a:extLst>
              <a:ext uri="{FF2B5EF4-FFF2-40B4-BE49-F238E27FC236}">
                <a16:creationId xmlns:a16="http://schemas.microsoft.com/office/drawing/2014/main" id="{4E63716E-E5BC-49E3-BA06-68B99AB410E5}"/>
              </a:ext>
            </a:extLst>
          </p:cNvPr>
          <p:cNvCxnSpPr>
            <a:cxnSpLocks/>
          </p:cNvCxnSpPr>
          <p:nvPr userDrawn="1"/>
        </p:nvCxnSpPr>
        <p:spPr>
          <a:xfrm flipV="1">
            <a:off x="6117265" y="648586"/>
            <a:ext cx="0" cy="6209414"/>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sp>
        <p:nvSpPr>
          <p:cNvPr id="8" name="テキスト プレースホルダ 38">
            <a:extLst>
              <a:ext uri="{FF2B5EF4-FFF2-40B4-BE49-F238E27FC236}">
                <a16:creationId xmlns:a16="http://schemas.microsoft.com/office/drawing/2014/main" id="{F0998E2A-A11F-4FCA-972A-1609E8A58B7C}"/>
              </a:ext>
            </a:extLst>
          </p:cNvPr>
          <p:cNvSpPr txBox="1">
            <a:spLocks/>
          </p:cNvSpPr>
          <p:nvPr userDrawn="1"/>
        </p:nvSpPr>
        <p:spPr>
          <a:xfrm>
            <a:off x="156242" y="734211"/>
            <a:ext cx="5742782" cy="433553"/>
          </a:xfrm>
          <a:prstGeom prst="rect">
            <a:avLst/>
          </a:prstGeom>
          <a:solidFill>
            <a:schemeClr val="accent1">
              <a:lumMod val="20000"/>
              <a:lumOff val="80000"/>
            </a:schemeClr>
          </a:solidFill>
        </p:spPr>
        <p:txBody>
          <a:bodyPr vert="horz" wrap="square" lIns="216000" tIns="108000" rIns="216000" bIns="108000" rtlCol="0">
            <a:spAutoFit/>
          </a:bodyPr>
          <a:lstStyle>
            <a:lvl1pPr marL="342900" indent="-342900" algn="l" defTabSz="914400" rtl="0" eaLnBrk="1" latinLnBrk="0" hangingPunct="1">
              <a:spcBef>
                <a:spcPts val="600"/>
              </a:spcBef>
              <a:spcAft>
                <a:spcPts val="600"/>
              </a:spcAft>
              <a:buClr>
                <a:srgbClr val="002060"/>
              </a:buClr>
              <a:buFont typeface="Wingdings" panose="05000000000000000000" pitchFamily="2" charset="2"/>
              <a:buChar char="l"/>
              <a:defRPr kumimoji="1" sz="2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742950" indent="-285750" algn="l" defTabSz="914400" rtl="0" eaLnBrk="1" latinLnBrk="0" hangingPunct="1">
              <a:spcBef>
                <a:spcPts val="600"/>
              </a:spcBef>
              <a:spcAft>
                <a:spcPts val="600"/>
              </a:spcAft>
              <a:buFont typeface="Arial" pitchFamily="34" charset="0"/>
              <a:buChar char="–"/>
              <a:defRPr kumimoji="1" sz="14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1143000" indent="-228600" algn="l" defTabSz="914400" rtl="0" eaLnBrk="1" latinLnBrk="0" hangingPunct="1">
              <a:spcBef>
                <a:spcPts val="600"/>
              </a:spcBef>
              <a:spcAft>
                <a:spcPts val="600"/>
              </a:spcAft>
              <a:buFont typeface="Arial" pitchFamily="34" charset="0"/>
              <a:buChar char="•"/>
              <a:defRPr kumimoji="1" sz="105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R="0" lvl="0" algn="l" defTabSz="914400" rtl="0" eaLnBrk="1" fontAlgn="auto" latinLnBrk="0" hangingPunct="1">
              <a:lnSpc>
                <a:spcPct val="100000"/>
              </a:lnSpc>
              <a:spcBef>
                <a:spcPts val="600"/>
              </a:spcBef>
              <a:spcAft>
                <a:spcPts val="0"/>
              </a:spcAft>
              <a:buClr>
                <a:srgbClr val="002060"/>
              </a:buClr>
              <a:buSzTx/>
              <a:buFont typeface="Wingdings" panose="05000000000000000000" pitchFamily="2" charset="2"/>
              <a:buChar char="Ø"/>
              <a:tabLst/>
              <a:defRPr/>
            </a:pPr>
            <a:endParaRPr kumimoji="1" lang="en-US" altLang="ja-JP" sz="1400" b="1" i="0" u="none" strike="noStrike" kern="1200" cap="none" spc="0" normalizeH="0" baseline="0" noProof="0">
              <a:ln>
                <a:noFill/>
              </a:ln>
              <a:effectLst/>
              <a:uLnTx/>
              <a:uFillTx/>
              <a:latin typeface="Meiryo UI" panose="020B0604030504040204" pitchFamily="50" charset="-128"/>
              <a:ea typeface="Meiryo UI" panose="020B0604030504040204" pitchFamily="50" charset="-128"/>
              <a:cs typeface="メイリオ" panose="020B0604030504040204" pitchFamily="50" charset="-128"/>
            </a:endParaRPr>
          </a:p>
        </p:txBody>
      </p:sp>
      <p:sp>
        <p:nvSpPr>
          <p:cNvPr id="2" name="サブタイトル 2">
            <a:extLst>
              <a:ext uri="{FF2B5EF4-FFF2-40B4-BE49-F238E27FC236}">
                <a16:creationId xmlns:a16="http://schemas.microsoft.com/office/drawing/2014/main" id="{2B69F2BB-2F92-C5D0-E645-289F5A28E9CA}"/>
              </a:ext>
            </a:extLst>
          </p:cNvPr>
          <p:cNvSpPr txBox="1">
            <a:spLocks/>
          </p:cNvSpPr>
          <p:nvPr userDrawn="1"/>
        </p:nvSpPr>
        <p:spPr>
          <a:xfrm>
            <a:off x="10944225" y="0"/>
            <a:ext cx="1247775" cy="648584"/>
          </a:xfrm>
          <a:prstGeom prst="rect">
            <a:avLst/>
          </a:prstGeom>
        </p:spPr>
        <p:txBody>
          <a:bodyPr vert="horz" lIns="91440" tIns="45720" rIns="9144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marL="171450" lvl="1" indent="0" algn="l">
              <a:lnSpc>
                <a:spcPct val="150000"/>
              </a:lnSpc>
              <a:buFont typeface="Wingdings" panose="05000000000000000000" pitchFamily="2" charset="2"/>
              <a:buNone/>
            </a:pPr>
            <a:r>
              <a:rPr lang="ja-JP" altLang="en-US" sz="900" b="0" dirty="0">
                <a:solidFill>
                  <a:schemeClr val="bg1">
                    <a:lumMod val="50000"/>
                  </a:schemeClr>
                </a:solidFill>
                <a:latin typeface="Meiryo UI"/>
                <a:ea typeface="Meiryo UI"/>
              </a:rPr>
              <a:t>条件付き採択関連</a:t>
            </a:r>
          </a:p>
        </p:txBody>
      </p:sp>
    </p:spTree>
    <p:extLst>
      <p:ext uri="{BB962C8B-B14F-4D97-AF65-F5344CB8AC3E}">
        <p14:creationId xmlns:p14="http://schemas.microsoft.com/office/powerpoint/2010/main" val="28605204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タイトルとコンテンツ">
    <p:spTree>
      <p:nvGrpSpPr>
        <p:cNvPr id="1" name=""/>
        <p:cNvGrpSpPr/>
        <p:nvPr/>
      </p:nvGrpSpPr>
      <p:grpSpPr>
        <a:xfrm>
          <a:off x="0" y="0"/>
          <a:ext cx="0" cy="0"/>
          <a:chOff x="0" y="0"/>
          <a:chExt cx="0" cy="0"/>
        </a:xfrm>
      </p:grpSpPr>
      <p:cxnSp>
        <p:nvCxnSpPr>
          <p:cNvPr id="3" name="直線コネクタ 2">
            <a:extLst>
              <a:ext uri="{FF2B5EF4-FFF2-40B4-BE49-F238E27FC236}">
                <a16:creationId xmlns:a16="http://schemas.microsoft.com/office/drawing/2014/main" id="{5D7F1274-40C9-4741-B660-4EF8F65F3A04}"/>
              </a:ext>
            </a:extLst>
          </p:cNvPr>
          <p:cNvCxnSpPr/>
          <p:nvPr userDrawn="1"/>
        </p:nvCxnSpPr>
        <p:spPr>
          <a:xfrm>
            <a:off x="0" y="648585"/>
            <a:ext cx="12192000" cy="0"/>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sp>
        <p:nvSpPr>
          <p:cNvPr id="9" name="正方形/長方形 8">
            <a:extLst>
              <a:ext uri="{FF2B5EF4-FFF2-40B4-BE49-F238E27FC236}">
                <a16:creationId xmlns:a16="http://schemas.microsoft.com/office/drawing/2014/main" id="{0F7C34F9-0A83-4A4A-8C3D-A730A71A15D6}"/>
              </a:ext>
            </a:extLst>
          </p:cNvPr>
          <p:cNvSpPr/>
          <p:nvPr userDrawn="1"/>
        </p:nvSpPr>
        <p:spPr>
          <a:xfrm>
            <a:off x="156243" y="110323"/>
            <a:ext cx="7656668" cy="4457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ja-JP" altLang="en-US" sz="2200" b="1">
              <a:solidFill>
                <a:srgbClr val="0070C0"/>
              </a:solidFill>
              <a:latin typeface="Meiryo UI" panose="020B0604030504040204" pitchFamily="50" charset="-128"/>
              <a:ea typeface="Meiryo UI" panose="020B0604030504040204" pitchFamily="50" charset="-128"/>
            </a:endParaRPr>
          </a:p>
        </p:txBody>
      </p:sp>
      <p:sp>
        <p:nvSpPr>
          <p:cNvPr id="11" name="テキスト ボックス 10">
            <a:extLst>
              <a:ext uri="{FF2B5EF4-FFF2-40B4-BE49-F238E27FC236}">
                <a16:creationId xmlns:a16="http://schemas.microsoft.com/office/drawing/2014/main" id="{59040707-CF76-4985-B64D-C438296E7D18}"/>
              </a:ext>
            </a:extLst>
          </p:cNvPr>
          <p:cNvSpPr txBox="1"/>
          <p:nvPr userDrawn="1"/>
        </p:nvSpPr>
        <p:spPr>
          <a:xfrm>
            <a:off x="11417595" y="6611779"/>
            <a:ext cx="623777" cy="246221"/>
          </a:xfrm>
          <a:prstGeom prst="rect">
            <a:avLst/>
          </a:prstGeom>
          <a:noFill/>
        </p:spPr>
        <p:txBody>
          <a:bodyPr wrap="square" rtlCol="0">
            <a:spAutoFit/>
          </a:bodyPr>
          <a:lstStyle/>
          <a:p>
            <a:pPr algn="ctr"/>
            <a:fld id="{E1804A60-91FF-46EE-8418-783F36BF55BB}" type="slidenum">
              <a:rPr kumimoji="1" lang="ja-JP" altLang="en-US" sz="1000" smtClean="0">
                <a:solidFill>
                  <a:schemeClr val="tx1">
                    <a:lumMod val="65000"/>
                    <a:lumOff val="35000"/>
                  </a:schemeClr>
                </a:solidFill>
                <a:latin typeface="Meiryo UI" panose="020B0604030504040204" pitchFamily="50" charset="-128"/>
                <a:ea typeface="Meiryo UI" panose="020B0604030504040204" pitchFamily="50" charset="-128"/>
              </a:rPr>
              <a:pPr algn="ctr"/>
              <a:t>‹#›</a:t>
            </a:fld>
            <a:endParaRPr kumimoji="1" lang="ja-JP" altLang="en-US" sz="1000">
              <a:solidFill>
                <a:schemeClr val="tx1">
                  <a:lumMod val="65000"/>
                  <a:lumOff val="35000"/>
                </a:schemeClr>
              </a:solidFill>
              <a:latin typeface="Meiryo UI" panose="020B0604030504040204" pitchFamily="50" charset="-128"/>
              <a:ea typeface="Meiryo UI" panose="020B0604030504040204" pitchFamily="50" charset="-128"/>
            </a:endParaRPr>
          </a:p>
        </p:txBody>
      </p:sp>
      <p:cxnSp>
        <p:nvCxnSpPr>
          <p:cNvPr id="12" name="直線コネクタ 11">
            <a:extLst>
              <a:ext uri="{FF2B5EF4-FFF2-40B4-BE49-F238E27FC236}">
                <a16:creationId xmlns:a16="http://schemas.microsoft.com/office/drawing/2014/main" id="{4E63716E-E5BC-49E3-BA06-68B99AB410E5}"/>
              </a:ext>
            </a:extLst>
          </p:cNvPr>
          <p:cNvCxnSpPr>
            <a:cxnSpLocks/>
          </p:cNvCxnSpPr>
          <p:nvPr userDrawn="1"/>
        </p:nvCxnSpPr>
        <p:spPr>
          <a:xfrm flipV="1">
            <a:off x="6117265" y="648586"/>
            <a:ext cx="0" cy="6209414"/>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sp>
        <p:nvSpPr>
          <p:cNvPr id="8" name="テキスト プレースホルダ 38">
            <a:extLst>
              <a:ext uri="{FF2B5EF4-FFF2-40B4-BE49-F238E27FC236}">
                <a16:creationId xmlns:a16="http://schemas.microsoft.com/office/drawing/2014/main" id="{F0998E2A-A11F-4FCA-972A-1609E8A58B7C}"/>
              </a:ext>
            </a:extLst>
          </p:cNvPr>
          <p:cNvSpPr txBox="1">
            <a:spLocks/>
          </p:cNvSpPr>
          <p:nvPr userDrawn="1"/>
        </p:nvSpPr>
        <p:spPr>
          <a:xfrm>
            <a:off x="156242" y="734211"/>
            <a:ext cx="5742782" cy="725941"/>
          </a:xfrm>
          <a:prstGeom prst="rect">
            <a:avLst/>
          </a:prstGeom>
          <a:solidFill>
            <a:schemeClr val="accent1">
              <a:lumMod val="20000"/>
              <a:lumOff val="80000"/>
            </a:schemeClr>
          </a:solidFill>
        </p:spPr>
        <p:txBody>
          <a:bodyPr vert="horz" wrap="square" lIns="216000" tIns="108000" rIns="216000" bIns="108000" rtlCol="0">
            <a:spAutoFit/>
          </a:bodyPr>
          <a:lstStyle>
            <a:lvl1pPr marL="342900" indent="-342900" algn="l" defTabSz="914400" rtl="0" eaLnBrk="1" latinLnBrk="0" hangingPunct="1">
              <a:spcBef>
                <a:spcPts val="600"/>
              </a:spcBef>
              <a:spcAft>
                <a:spcPts val="600"/>
              </a:spcAft>
              <a:buClr>
                <a:srgbClr val="002060"/>
              </a:buClr>
              <a:buFont typeface="Wingdings" panose="05000000000000000000" pitchFamily="2" charset="2"/>
              <a:buChar char="l"/>
              <a:defRPr kumimoji="1" sz="2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742950" indent="-285750" algn="l" defTabSz="914400" rtl="0" eaLnBrk="1" latinLnBrk="0" hangingPunct="1">
              <a:spcBef>
                <a:spcPts val="600"/>
              </a:spcBef>
              <a:spcAft>
                <a:spcPts val="600"/>
              </a:spcAft>
              <a:buFont typeface="Arial" pitchFamily="34" charset="0"/>
              <a:buChar char="–"/>
              <a:defRPr kumimoji="1" sz="14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1143000" indent="-228600" algn="l" defTabSz="914400" rtl="0" eaLnBrk="1" latinLnBrk="0" hangingPunct="1">
              <a:spcBef>
                <a:spcPts val="600"/>
              </a:spcBef>
              <a:spcAft>
                <a:spcPts val="600"/>
              </a:spcAft>
              <a:buFont typeface="Arial" pitchFamily="34" charset="0"/>
              <a:buChar char="•"/>
              <a:defRPr kumimoji="1" sz="105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R="0" lvl="0" algn="l" defTabSz="914400" rtl="0" eaLnBrk="1" fontAlgn="auto" latinLnBrk="0" hangingPunct="1">
              <a:lnSpc>
                <a:spcPct val="100000"/>
              </a:lnSpc>
              <a:spcBef>
                <a:spcPts val="600"/>
              </a:spcBef>
              <a:spcAft>
                <a:spcPts val="0"/>
              </a:spcAft>
              <a:buClr>
                <a:srgbClr val="002060"/>
              </a:buClr>
              <a:buSzTx/>
              <a:buFont typeface="Wingdings" panose="05000000000000000000" pitchFamily="2" charset="2"/>
              <a:buChar char="Ø"/>
              <a:tabLst/>
              <a:defRPr/>
            </a:pPr>
            <a:endParaRPr kumimoji="1" lang="en-US" altLang="ja-JP" sz="1400" b="1" i="0" u="none" strike="noStrike" kern="1200" cap="none" spc="0" normalizeH="0" baseline="0" noProof="0">
              <a:ln>
                <a:noFill/>
              </a:ln>
              <a:effectLst/>
              <a:uLnTx/>
              <a:uFillTx/>
              <a:latin typeface="Meiryo UI" panose="020B0604030504040204" pitchFamily="50" charset="-128"/>
              <a:ea typeface="Meiryo UI" panose="020B0604030504040204" pitchFamily="50" charset="-128"/>
              <a:cs typeface="メイリオ" panose="020B0604030504040204" pitchFamily="50" charset="-128"/>
            </a:endParaRPr>
          </a:p>
          <a:p>
            <a:pPr marR="0" lvl="0" algn="l" defTabSz="914400" rtl="0" eaLnBrk="1" fontAlgn="auto" latinLnBrk="0" hangingPunct="1">
              <a:lnSpc>
                <a:spcPct val="100000"/>
              </a:lnSpc>
              <a:spcBef>
                <a:spcPts val="600"/>
              </a:spcBef>
              <a:spcAft>
                <a:spcPts val="0"/>
              </a:spcAft>
              <a:buClr>
                <a:srgbClr val="002060"/>
              </a:buClr>
              <a:buSzTx/>
              <a:buFont typeface="Wingdings" panose="05000000000000000000" pitchFamily="2" charset="2"/>
              <a:buChar char="Ø"/>
              <a:tabLst/>
              <a:defRPr/>
            </a:pPr>
            <a:endParaRPr kumimoji="1" lang="en-US" altLang="ja-JP" sz="1400" b="1" i="0" u="none" strike="noStrike" kern="1200" cap="none" spc="0" normalizeH="0" baseline="0" noProof="0">
              <a:ln>
                <a:noFill/>
              </a:ln>
              <a:effectLst/>
              <a:uLnTx/>
              <a:uFillTx/>
              <a:latin typeface="Meiryo UI" panose="020B0604030504040204" pitchFamily="50" charset="-128"/>
              <a:ea typeface="Meiryo UI" panose="020B0604030504040204" pitchFamily="50" charset="-128"/>
              <a:cs typeface="メイリオ" panose="020B0604030504040204" pitchFamily="50" charset="-128"/>
            </a:endParaRPr>
          </a:p>
        </p:txBody>
      </p:sp>
      <p:sp>
        <p:nvSpPr>
          <p:cNvPr id="2" name="サブタイトル 2">
            <a:extLst>
              <a:ext uri="{FF2B5EF4-FFF2-40B4-BE49-F238E27FC236}">
                <a16:creationId xmlns:a16="http://schemas.microsoft.com/office/drawing/2014/main" id="{10BB9D02-6675-CD95-22C8-ADA40928C705}"/>
              </a:ext>
            </a:extLst>
          </p:cNvPr>
          <p:cNvSpPr txBox="1">
            <a:spLocks/>
          </p:cNvSpPr>
          <p:nvPr userDrawn="1"/>
        </p:nvSpPr>
        <p:spPr>
          <a:xfrm>
            <a:off x="11073384" y="0"/>
            <a:ext cx="1118616" cy="648584"/>
          </a:xfrm>
          <a:prstGeom prst="rect">
            <a:avLst/>
          </a:prstGeom>
        </p:spPr>
        <p:txBody>
          <a:bodyPr vert="horz" lIns="91440" tIns="45720" rIns="9144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marL="171450" lvl="1" indent="0" algn="l">
              <a:lnSpc>
                <a:spcPct val="150000"/>
              </a:lnSpc>
              <a:buFont typeface="Wingdings" panose="05000000000000000000" pitchFamily="2" charset="2"/>
              <a:buNone/>
            </a:pPr>
            <a:r>
              <a:rPr lang="ja-JP" altLang="en-US" sz="900" b="0" dirty="0">
                <a:solidFill>
                  <a:schemeClr val="bg1">
                    <a:lumMod val="50000"/>
                  </a:schemeClr>
                </a:solidFill>
                <a:latin typeface="Meiryo UI"/>
                <a:ea typeface="Meiryo UI"/>
              </a:rPr>
              <a:t>○○申請</a:t>
            </a:r>
          </a:p>
        </p:txBody>
      </p:sp>
    </p:spTree>
    <p:extLst>
      <p:ext uri="{BB962C8B-B14F-4D97-AF65-F5344CB8AC3E}">
        <p14:creationId xmlns:p14="http://schemas.microsoft.com/office/powerpoint/2010/main" val="33900691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タイトルとコンテンツ">
    <p:spTree>
      <p:nvGrpSpPr>
        <p:cNvPr id="1" name=""/>
        <p:cNvGrpSpPr/>
        <p:nvPr/>
      </p:nvGrpSpPr>
      <p:grpSpPr>
        <a:xfrm>
          <a:off x="0" y="0"/>
          <a:ext cx="0" cy="0"/>
          <a:chOff x="0" y="0"/>
          <a:chExt cx="0" cy="0"/>
        </a:xfrm>
      </p:grpSpPr>
      <p:cxnSp>
        <p:nvCxnSpPr>
          <p:cNvPr id="3" name="直線コネクタ 2">
            <a:extLst>
              <a:ext uri="{FF2B5EF4-FFF2-40B4-BE49-F238E27FC236}">
                <a16:creationId xmlns:a16="http://schemas.microsoft.com/office/drawing/2014/main" id="{5D7F1274-40C9-4741-B660-4EF8F65F3A04}"/>
              </a:ext>
            </a:extLst>
          </p:cNvPr>
          <p:cNvCxnSpPr/>
          <p:nvPr userDrawn="1"/>
        </p:nvCxnSpPr>
        <p:spPr>
          <a:xfrm>
            <a:off x="0" y="648585"/>
            <a:ext cx="12192000" cy="0"/>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sp>
        <p:nvSpPr>
          <p:cNvPr id="9" name="正方形/長方形 8">
            <a:extLst>
              <a:ext uri="{FF2B5EF4-FFF2-40B4-BE49-F238E27FC236}">
                <a16:creationId xmlns:a16="http://schemas.microsoft.com/office/drawing/2014/main" id="{0F7C34F9-0A83-4A4A-8C3D-A730A71A15D6}"/>
              </a:ext>
            </a:extLst>
          </p:cNvPr>
          <p:cNvSpPr/>
          <p:nvPr userDrawn="1"/>
        </p:nvSpPr>
        <p:spPr>
          <a:xfrm>
            <a:off x="156243" y="110323"/>
            <a:ext cx="7656668" cy="4457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ja-JP" altLang="en-US" sz="2200" b="1">
              <a:solidFill>
                <a:srgbClr val="0070C0"/>
              </a:solidFill>
              <a:latin typeface="Meiryo UI" panose="020B0604030504040204" pitchFamily="50" charset="-128"/>
              <a:ea typeface="Meiryo UI" panose="020B0604030504040204" pitchFamily="50" charset="-128"/>
            </a:endParaRPr>
          </a:p>
        </p:txBody>
      </p:sp>
      <p:sp>
        <p:nvSpPr>
          <p:cNvPr id="11" name="テキスト ボックス 10">
            <a:extLst>
              <a:ext uri="{FF2B5EF4-FFF2-40B4-BE49-F238E27FC236}">
                <a16:creationId xmlns:a16="http://schemas.microsoft.com/office/drawing/2014/main" id="{59040707-CF76-4985-B64D-C438296E7D18}"/>
              </a:ext>
            </a:extLst>
          </p:cNvPr>
          <p:cNvSpPr txBox="1"/>
          <p:nvPr userDrawn="1"/>
        </p:nvSpPr>
        <p:spPr>
          <a:xfrm>
            <a:off x="11417595" y="6611779"/>
            <a:ext cx="623777" cy="246221"/>
          </a:xfrm>
          <a:prstGeom prst="rect">
            <a:avLst/>
          </a:prstGeom>
          <a:noFill/>
        </p:spPr>
        <p:txBody>
          <a:bodyPr wrap="square" rtlCol="0">
            <a:spAutoFit/>
          </a:bodyPr>
          <a:lstStyle/>
          <a:p>
            <a:pPr algn="ctr"/>
            <a:fld id="{E1804A60-91FF-46EE-8418-783F36BF55BB}" type="slidenum">
              <a:rPr kumimoji="1" lang="ja-JP" altLang="en-US" sz="1000" smtClean="0">
                <a:solidFill>
                  <a:schemeClr val="tx1">
                    <a:lumMod val="65000"/>
                    <a:lumOff val="35000"/>
                  </a:schemeClr>
                </a:solidFill>
                <a:latin typeface="Meiryo UI" panose="020B0604030504040204" pitchFamily="50" charset="-128"/>
                <a:ea typeface="Meiryo UI" panose="020B0604030504040204" pitchFamily="50" charset="-128"/>
              </a:rPr>
              <a:pPr algn="ctr"/>
              <a:t>‹#›</a:t>
            </a:fld>
            <a:endParaRPr kumimoji="1" lang="ja-JP" altLang="en-US" sz="1000">
              <a:solidFill>
                <a:schemeClr val="tx1">
                  <a:lumMod val="65000"/>
                  <a:lumOff val="35000"/>
                </a:schemeClr>
              </a:solidFill>
              <a:latin typeface="Meiryo UI" panose="020B0604030504040204" pitchFamily="50" charset="-128"/>
              <a:ea typeface="Meiryo UI" panose="020B0604030504040204" pitchFamily="50" charset="-128"/>
            </a:endParaRPr>
          </a:p>
        </p:txBody>
      </p:sp>
      <p:cxnSp>
        <p:nvCxnSpPr>
          <p:cNvPr id="12" name="直線コネクタ 11">
            <a:extLst>
              <a:ext uri="{FF2B5EF4-FFF2-40B4-BE49-F238E27FC236}">
                <a16:creationId xmlns:a16="http://schemas.microsoft.com/office/drawing/2014/main" id="{4E63716E-E5BC-49E3-BA06-68B99AB410E5}"/>
              </a:ext>
            </a:extLst>
          </p:cNvPr>
          <p:cNvCxnSpPr>
            <a:cxnSpLocks/>
          </p:cNvCxnSpPr>
          <p:nvPr userDrawn="1"/>
        </p:nvCxnSpPr>
        <p:spPr>
          <a:xfrm flipV="1">
            <a:off x="6117265" y="648586"/>
            <a:ext cx="0" cy="6209414"/>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sp>
        <p:nvSpPr>
          <p:cNvPr id="2" name="サブタイトル 2">
            <a:extLst>
              <a:ext uri="{FF2B5EF4-FFF2-40B4-BE49-F238E27FC236}">
                <a16:creationId xmlns:a16="http://schemas.microsoft.com/office/drawing/2014/main" id="{70A09057-539A-AA9D-9A6E-3FFCDA8D6E22}"/>
              </a:ext>
            </a:extLst>
          </p:cNvPr>
          <p:cNvSpPr txBox="1">
            <a:spLocks/>
          </p:cNvSpPr>
          <p:nvPr userDrawn="1"/>
        </p:nvSpPr>
        <p:spPr>
          <a:xfrm>
            <a:off x="11073384" y="0"/>
            <a:ext cx="1118616" cy="648584"/>
          </a:xfrm>
          <a:prstGeom prst="rect">
            <a:avLst/>
          </a:prstGeom>
        </p:spPr>
        <p:txBody>
          <a:bodyPr vert="horz" lIns="91440" tIns="45720" rIns="9144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marL="171450" lvl="1" indent="0" algn="l">
              <a:lnSpc>
                <a:spcPct val="150000"/>
              </a:lnSpc>
              <a:buFont typeface="Wingdings" panose="05000000000000000000" pitchFamily="2" charset="2"/>
              <a:buNone/>
            </a:pPr>
            <a:r>
              <a:rPr lang="ja-JP" altLang="en-US" sz="900" b="0" dirty="0">
                <a:solidFill>
                  <a:schemeClr val="bg1">
                    <a:lumMod val="50000"/>
                  </a:schemeClr>
                </a:solidFill>
                <a:latin typeface="Meiryo UI"/>
                <a:ea typeface="Meiryo UI"/>
              </a:rPr>
              <a:t>○○申請</a:t>
            </a:r>
          </a:p>
        </p:txBody>
      </p:sp>
    </p:spTree>
    <p:extLst>
      <p:ext uri="{BB962C8B-B14F-4D97-AF65-F5344CB8AC3E}">
        <p14:creationId xmlns:p14="http://schemas.microsoft.com/office/powerpoint/2010/main" val="42314782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タイトルとコンテンツ">
    <p:spTree>
      <p:nvGrpSpPr>
        <p:cNvPr id="1" name=""/>
        <p:cNvGrpSpPr/>
        <p:nvPr/>
      </p:nvGrpSpPr>
      <p:grpSpPr>
        <a:xfrm>
          <a:off x="0" y="0"/>
          <a:ext cx="0" cy="0"/>
          <a:chOff x="0" y="0"/>
          <a:chExt cx="0" cy="0"/>
        </a:xfrm>
      </p:grpSpPr>
      <p:cxnSp>
        <p:nvCxnSpPr>
          <p:cNvPr id="3" name="直線コネクタ 2">
            <a:extLst>
              <a:ext uri="{FF2B5EF4-FFF2-40B4-BE49-F238E27FC236}">
                <a16:creationId xmlns:a16="http://schemas.microsoft.com/office/drawing/2014/main" id="{5D7F1274-40C9-4741-B660-4EF8F65F3A04}"/>
              </a:ext>
            </a:extLst>
          </p:cNvPr>
          <p:cNvCxnSpPr/>
          <p:nvPr userDrawn="1"/>
        </p:nvCxnSpPr>
        <p:spPr>
          <a:xfrm>
            <a:off x="0" y="648585"/>
            <a:ext cx="12192000" cy="0"/>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sp>
        <p:nvSpPr>
          <p:cNvPr id="9" name="正方形/長方形 8">
            <a:extLst>
              <a:ext uri="{FF2B5EF4-FFF2-40B4-BE49-F238E27FC236}">
                <a16:creationId xmlns:a16="http://schemas.microsoft.com/office/drawing/2014/main" id="{0F7C34F9-0A83-4A4A-8C3D-A730A71A15D6}"/>
              </a:ext>
            </a:extLst>
          </p:cNvPr>
          <p:cNvSpPr/>
          <p:nvPr userDrawn="1"/>
        </p:nvSpPr>
        <p:spPr>
          <a:xfrm>
            <a:off x="156243" y="110323"/>
            <a:ext cx="7656668" cy="4457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ja-JP" altLang="en-US" sz="2200" b="1">
              <a:solidFill>
                <a:srgbClr val="0070C0"/>
              </a:solidFill>
              <a:latin typeface="Meiryo UI" panose="020B0604030504040204" pitchFamily="50" charset="-128"/>
              <a:ea typeface="Meiryo UI" panose="020B0604030504040204" pitchFamily="50" charset="-128"/>
            </a:endParaRPr>
          </a:p>
        </p:txBody>
      </p:sp>
      <p:sp>
        <p:nvSpPr>
          <p:cNvPr id="11" name="テキスト ボックス 10">
            <a:extLst>
              <a:ext uri="{FF2B5EF4-FFF2-40B4-BE49-F238E27FC236}">
                <a16:creationId xmlns:a16="http://schemas.microsoft.com/office/drawing/2014/main" id="{59040707-CF76-4985-B64D-C438296E7D18}"/>
              </a:ext>
            </a:extLst>
          </p:cNvPr>
          <p:cNvSpPr txBox="1"/>
          <p:nvPr userDrawn="1"/>
        </p:nvSpPr>
        <p:spPr>
          <a:xfrm>
            <a:off x="11417595" y="6611779"/>
            <a:ext cx="623777" cy="246221"/>
          </a:xfrm>
          <a:prstGeom prst="rect">
            <a:avLst/>
          </a:prstGeom>
          <a:noFill/>
        </p:spPr>
        <p:txBody>
          <a:bodyPr wrap="square" rtlCol="0">
            <a:spAutoFit/>
          </a:bodyPr>
          <a:lstStyle/>
          <a:p>
            <a:pPr algn="ctr"/>
            <a:fld id="{E1804A60-91FF-46EE-8418-783F36BF55BB}" type="slidenum">
              <a:rPr kumimoji="1" lang="ja-JP" altLang="en-US" sz="1000" smtClean="0">
                <a:solidFill>
                  <a:schemeClr val="tx1">
                    <a:lumMod val="65000"/>
                    <a:lumOff val="35000"/>
                  </a:schemeClr>
                </a:solidFill>
                <a:latin typeface="Meiryo UI" panose="020B0604030504040204" pitchFamily="50" charset="-128"/>
                <a:ea typeface="Meiryo UI" panose="020B0604030504040204" pitchFamily="50" charset="-128"/>
              </a:rPr>
              <a:pPr algn="ctr"/>
              <a:t>‹#›</a:t>
            </a:fld>
            <a:endParaRPr kumimoji="1" lang="ja-JP" altLang="en-US" sz="1000">
              <a:solidFill>
                <a:schemeClr val="tx1">
                  <a:lumMod val="65000"/>
                  <a:lumOff val="35000"/>
                </a:schemeClr>
              </a:solidFill>
              <a:latin typeface="Meiryo UI" panose="020B0604030504040204" pitchFamily="50" charset="-128"/>
              <a:ea typeface="Meiryo UI" panose="020B0604030504040204" pitchFamily="50" charset="-128"/>
            </a:endParaRPr>
          </a:p>
        </p:txBody>
      </p:sp>
      <p:cxnSp>
        <p:nvCxnSpPr>
          <p:cNvPr id="12" name="直線コネクタ 11">
            <a:extLst>
              <a:ext uri="{FF2B5EF4-FFF2-40B4-BE49-F238E27FC236}">
                <a16:creationId xmlns:a16="http://schemas.microsoft.com/office/drawing/2014/main" id="{4E63716E-E5BC-49E3-BA06-68B99AB410E5}"/>
              </a:ext>
            </a:extLst>
          </p:cNvPr>
          <p:cNvCxnSpPr>
            <a:cxnSpLocks/>
          </p:cNvCxnSpPr>
          <p:nvPr userDrawn="1"/>
        </p:nvCxnSpPr>
        <p:spPr>
          <a:xfrm flipV="1">
            <a:off x="5188688" y="648586"/>
            <a:ext cx="0" cy="6209414"/>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sp>
        <p:nvSpPr>
          <p:cNvPr id="2" name="サブタイトル 2">
            <a:extLst>
              <a:ext uri="{FF2B5EF4-FFF2-40B4-BE49-F238E27FC236}">
                <a16:creationId xmlns:a16="http://schemas.microsoft.com/office/drawing/2014/main" id="{4AE414AD-5F0C-B652-7E8E-432EC50F59AA}"/>
              </a:ext>
            </a:extLst>
          </p:cNvPr>
          <p:cNvSpPr txBox="1">
            <a:spLocks/>
          </p:cNvSpPr>
          <p:nvPr userDrawn="1"/>
        </p:nvSpPr>
        <p:spPr>
          <a:xfrm>
            <a:off x="11073384" y="0"/>
            <a:ext cx="1118616" cy="648584"/>
          </a:xfrm>
          <a:prstGeom prst="rect">
            <a:avLst/>
          </a:prstGeom>
        </p:spPr>
        <p:txBody>
          <a:bodyPr vert="horz" lIns="91440" tIns="45720" rIns="9144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marL="171450" lvl="1" indent="0" algn="l">
              <a:lnSpc>
                <a:spcPct val="150000"/>
              </a:lnSpc>
              <a:buFont typeface="Wingdings" panose="05000000000000000000" pitchFamily="2" charset="2"/>
              <a:buNone/>
            </a:pPr>
            <a:r>
              <a:rPr lang="ja-JP" altLang="en-US" sz="900" b="0" dirty="0">
                <a:solidFill>
                  <a:schemeClr val="bg1">
                    <a:lumMod val="50000"/>
                  </a:schemeClr>
                </a:solidFill>
                <a:latin typeface="Meiryo UI"/>
                <a:ea typeface="Meiryo UI"/>
              </a:rPr>
              <a:t>○○申請</a:t>
            </a:r>
          </a:p>
        </p:txBody>
      </p:sp>
    </p:spTree>
    <p:extLst>
      <p:ext uri="{BB962C8B-B14F-4D97-AF65-F5344CB8AC3E}">
        <p14:creationId xmlns:p14="http://schemas.microsoft.com/office/powerpoint/2010/main" val="2474711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タイトルとコンテンツ">
    <p:spTree>
      <p:nvGrpSpPr>
        <p:cNvPr id="1" name=""/>
        <p:cNvGrpSpPr/>
        <p:nvPr/>
      </p:nvGrpSpPr>
      <p:grpSpPr>
        <a:xfrm>
          <a:off x="0" y="0"/>
          <a:ext cx="0" cy="0"/>
          <a:chOff x="0" y="0"/>
          <a:chExt cx="0" cy="0"/>
        </a:xfrm>
      </p:grpSpPr>
      <p:cxnSp>
        <p:nvCxnSpPr>
          <p:cNvPr id="3" name="直線コネクタ 2">
            <a:extLst>
              <a:ext uri="{FF2B5EF4-FFF2-40B4-BE49-F238E27FC236}">
                <a16:creationId xmlns:a16="http://schemas.microsoft.com/office/drawing/2014/main" id="{5D7F1274-40C9-4741-B660-4EF8F65F3A04}"/>
              </a:ext>
            </a:extLst>
          </p:cNvPr>
          <p:cNvCxnSpPr/>
          <p:nvPr userDrawn="1"/>
        </p:nvCxnSpPr>
        <p:spPr>
          <a:xfrm>
            <a:off x="0" y="648585"/>
            <a:ext cx="12192000" cy="0"/>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sp>
        <p:nvSpPr>
          <p:cNvPr id="9" name="正方形/長方形 8">
            <a:extLst>
              <a:ext uri="{FF2B5EF4-FFF2-40B4-BE49-F238E27FC236}">
                <a16:creationId xmlns:a16="http://schemas.microsoft.com/office/drawing/2014/main" id="{0F7C34F9-0A83-4A4A-8C3D-A730A71A15D6}"/>
              </a:ext>
            </a:extLst>
          </p:cNvPr>
          <p:cNvSpPr/>
          <p:nvPr userDrawn="1"/>
        </p:nvSpPr>
        <p:spPr>
          <a:xfrm>
            <a:off x="156243" y="110323"/>
            <a:ext cx="7656668" cy="4457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ja-JP" altLang="en-US" sz="2200" b="1">
              <a:solidFill>
                <a:srgbClr val="0070C0"/>
              </a:solidFill>
              <a:latin typeface="Meiryo UI" panose="020B0604030504040204" pitchFamily="50" charset="-128"/>
              <a:ea typeface="Meiryo UI" panose="020B0604030504040204" pitchFamily="50" charset="-128"/>
            </a:endParaRPr>
          </a:p>
        </p:txBody>
      </p:sp>
      <p:sp>
        <p:nvSpPr>
          <p:cNvPr id="11" name="テキスト ボックス 10">
            <a:extLst>
              <a:ext uri="{FF2B5EF4-FFF2-40B4-BE49-F238E27FC236}">
                <a16:creationId xmlns:a16="http://schemas.microsoft.com/office/drawing/2014/main" id="{59040707-CF76-4985-B64D-C438296E7D18}"/>
              </a:ext>
            </a:extLst>
          </p:cNvPr>
          <p:cNvSpPr txBox="1"/>
          <p:nvPr userDrawn="1"/>
        </p:nvSpPr>
        <p:spPr>
          <a:xfrm>
            <a:off x="11417595" y="6611779"/>
            <a:ext cx="623777" cy="246221"/>
          </a:xfrm>
          <a:prstGeom prst="rect">
            <a:avLst/>
          </a:prstGeom>
          <a:noFill/>
        </p:spPr>
        <p:txBody>
          <a:bodyPr wrap="square" rtlCol="0">
            <a:spAutoFit/>
          </a:bodyPr>
          <a:lstStyle/>
          <a:p>
            <a:pPr algn="ctr"/>
            <a:fld id="{E1804A60-91FF-46EE-8418-783F36BF55BB}" type="slidenum">
              <a:rPr kumimoji="1" lang="ja-JP" altLang="en-US" sz="1000" smtClean="0">
                <a:solidFill>
                  <a:schemeClr val="tx1">
                    <a:lumMod val="65000"/>
                    <a:lumOff val="35000"/>
                  </a:schemeClr>
                </a:solidFill>
                <a:latin typeface="Meiryo UI" panose="020B0604030504040204" pitchFamily="50" charset="-128"/>
                <a:ea typeface="Meiryo UI" panose="020B0604030504040204" pitchFamily="50" charset="-128"/>
              </a:rPr>
              <a:pPr algn="ctr"/>
              <a:t>‹#›</a:t>
            </a:fld>
            <a:endParaRPr kumimoji="1" lang="ja-JP" altLang="en-US" sz="1000">
              <a:solidFill>
                <a:schemeClr val="tx1">
                  <a:lumMod val="65000"/>
                  <a:lumOff val="35000"/>
                </a:schemeClr>
              </a:solidFill>
              <a:latin typeface="Meiryo UI" panose="020B0604030504040204" pitchFamily="50" charset="-128"/>
              <a:ea typeface="Meiryo UI" panose="020B0604030504040204" pitchFamily="50" charset="-128"/>
            </a:endParaRPr>
          </a:p>
        </p:txBody>
      </p:sp>
      <p:cxnSp>
        <p:nvCxnSpPr>
          <p:cNvPr id="12" name="直線コネクタ 11">
            <a:extLst>
              <a:ext uri="{FF2B5EF4-FFF2-40B4-BE49-F238E27FC236}">
                <a16:creationId xmlns:a16="http://schemas.microsoft.com/office/drawing/2014/main" id="{4E63716E-E5BC-49E3-BA06-68B99AB410E5}"/>
              </a:ext>
            </a:extLst>
          </p:cNvPr>
          <p:cNvCxnSpPr>
            <a:cxnSpLocks/>
          </p:cNvCxnSpPr>
          <p:nvPr userDrawn="1"/>
        </p:nvCxnSpPr>
        <p:spPr>
          <a:xfrm flipV="1">
            <a:off x="6432698" y="648586"/>
            <a:ext cx="0" cy="6209414"/>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sp>
        <p:nvSpPr>
          <p:cNvPr id="2" name="サブタイトル 2">
            <a:extLst>
              <a:ext uri="{FF2B5EF4-FFF2-40B4-BE49-F238E27FC236}">
                <a16:creationId xmlns:a16="http://schemas.microsoft.com/office/drawing/2014/main" id="{3C957EAD-D4E4-0972-3CAD-93720A1000D8}"/>
              </a:ext>
            </a:extLst>
          </p:cNvPr>
          <p:cNvSpPr txBox="1">
            <a:spLocks/>
          </p:cNvSpPr>
          <p:nvPr userDrawn="1"/>
        </p:nvSpPr>
        <p:spPr>
          <a:xfrm>
            <a:off x="11073384" y="0"/>
            <a:ext cx="1118616" cy="648584"/>
          </a:xfrm>
          <a:prstGeom prst="rect">
            <a:avLst/>
          </a:prstGeom>
        </p:spPr>
        <p:txBody>
          <a:bodyPr vert="horz" lIns="91440" tIns="45720" rIns="9144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marL="171450" lvl="1" indent="0" algn="l">
              <a:lnSpc>
                <a:spcPct val="150000"/>
              </a:lnSpc>
              <a:buFont typeface="Wingdings" panose="05000000000000000000" pitchFamily="2" charset="2"/>
              <a:buNone/>
            </a:pPr>
            <a:r>
              <a:rPr lang="ja-JP" altLang="en-US" sz="900" b="0" dirty="0">
                <a:solidFill>
                  <a:schemeClr val="bg1">
                    <a:lumMod val="50000"/>
                  </a:schemeClr>
                </a:solidFill>
                <a:latin typeface="Meiryo UI"/>
                <a:ea typeface="Meiryo UI"/>
              </a:rPr>
              <a:t>○○申請</a:t>
            </a:r>
          </a:p>
        </p:txBody>
      </p:sp>
    </p:spTree>
    <p:extLst>
      <p:ext uri="{BB962C8B-B14F-4D97-AF65-F5344CB8AC3E}">
        <p14:creationId xmlns:p14="http://schemas.microsoft.com/office/powerpoint/2010/main" val="16839830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ags" Target="../tags/tag2.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emf"/><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oleObject" Target="../embeddings/oleObject1.bin"/></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7" name="オブジェクト 6" hidden="1">
            <a:extLst>
              <a:ext uri="{FF2B5EF4-FFF2-40B4-BE49-F238E27FC236}">
                <a16:creationId xmlns:a16="http://schemas.microsoft.com/office/drawing/2014/main" id="{F5E27924-4AAE-4F0F-9110-A7F97C9145BA}"/>
              </a:ext>
            </a:extLst>
          </p:cNvPr>
          <p:cNvGraphicFramePr>
            <a:graphicFrameLocks noChangeAspect="1"/>
          </p:cNvGraphicFramePr>
          <p:nvPr userDrawn="1">
            <p:custDataLst>
              <p:tags r:id="rId21"/>
            </p:custDataLst>
            <p:extLst>
              <p:ext uri="{D42A27DB-BD31-4B8C-83A1-F6EECF244321}">
                <p14:modId xmlns:p14="http://schemas.microsoft.com/office/powerpoint/2010/main" val="62908632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22" imgW="499" imgH="499" progId="TCLayout.ActiveDocument.1">
                  <p:embed/>
                </p:oleObj>
              </mc:Choice>
              <mc:Fallback>
                <p:oleObj name="think-cell スライド" r:id="rId22" imgW="499" imgH="499" progId="TCLayout.ActiveDocument.1">
                  <p:embed/>
                  <p:pic>
                    <p:nvPicPr>
                      <p:cNvPr id="7" name="オブジェクト 6" hidden="1">
                        <a:extLst>
                          <a:ext uri="{FF2B5EF4-FFF2-40B4-BE49-F238E27FC236}">
                            <a16:creationId xmlns:a16="http://schemas.microsoft.com/office/drawing/2014/main" id="{F5E27924-4AAE-4F0F-9110-A7F97C9145BA}"/>
                          </a:ext>
                        </a:extLst>
                      </p:cNvPr>
                      <p:cNvPicPr/>
                      <p:nvPr/>
                    </p:nvPicPr>
                    <p:blipFill>
                      <a:blip r:embed="rId23"/>
                      <a:stretch>
                        <a:fillRect/>
                      </a:stretch>
                    </p:blipFill>
                    <p:spPr>
                      <a:xfrm>
                        <a:off x="1588" y="1588"/>
                        <a:ext cx="1588" cy="1588"/>
                      </a:xfrm>
                      <a:prstGeom prst="rect">
                        <a:avLst/>
                      </a:prstGeom>
                    </p:spPr>
                  </p:pic>
                </p:oleObj>
              </mc:Fallback>
            </mc:AlternateContent>
          </a:graphicData>
        </a:graphic>
      </p:graphicFrame>
      <p:sp>
        <p:nvSpPr>
          <p:cNvPr id="2" name="タイトル プレースホルダー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kumimoji="1" lang="ja-JP" altLang="en-US"/>
          </a:p>
        </p:txBody>
      </p:sp>
      <p:sp>
        <p:nvSpPr>
          <p:cNvPr id="5" name="フッター プレースホルダー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Tree>
    <p:extLst>
      <p:ext uri="{BB962C8B-B14F-4D97-AF65-F5344CB8AC3E}">
        <p14:creationId xmlns:p14="http://schemas.microsoft.com/office/powerpoint/2010/main" val="1034054876"/>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62" r:id="rId3"/>
    <p:sldLayoutId id="2147483663" r:id="rId4"/>
    <p:sldLayoutId id="2147483666" r:id="rId5"/>
    <p:sldLayoutId id="2147483667" r:id="rId6"/>
    <p:sldLayoutId id="2147483665" r:id="rId7"/>
    <p:sldLayoutId id="2147483664" r:id="rId8"/>
    <p:sldLayoutId id="2147483650" r:id="rId9"/>
    <p:sldLayoutId id="2147483661" r:id="rId10"/>
    <p:sldLayoutId id="2147483651" r:id="rId11"/>
    <p:sldLayoutId id="2147483652" r:id="rId12"/>
    <p:sldLayoutId id="2147483653" r:id="rId13"/>
    <p:sldLayoutId id="2147483654" r:id="rId14"/>
    <p:sldLayoutId id="2147483655" r:id="rId15"/>
    <p:sldLayoutId id="2147483656" r:id="rId16"/>
    <p:sldLayoutId id="2147483657" r:id="rId17"/>
    <p:sldLayoutId id="2147483658" r:id="rId18"/>
    <p:sldLayoutId id="2147483659" r:id="rId19"/>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hyperlink" Target="https://s23.jizokukahojokin.info/index.php" TargetMode="External"/><Relationship Id="rId2" Type="http://schemas.openxmlformats.org/officeDocument/2006/relationships/hyperlink" Target="https://www.shokokai.or.jp/jizokuka_r1h/" TargetMode="Externa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5.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5.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5.xml"/><Relationship Id="rId5" Type="http://schemas.openxmlformats.org/officeDocument/2006/relationships/image" Target="../media/image9.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Layout" Target="../slideLayouts/slideLayout5.xml"/><Relationship Id="rId5" Type="http://schemas.openxmlformats.org/officeDocument/2006/relationships/image" Target="../media/image11.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5.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角丸四角形 3"/>
          <p:cNvSpPr/>
          <p:nvPr/>
        </p:nvSpPr>
        <p:spPr>
          <a:xfrm>
            <a:off x="745881" y="468086"/>
            <a:ext cx="10700239" cy="2046511"/>
          </a:xfrm>
          <a:prstGeom prst="roundRect">
            <a:avLst>
              <a:gd name="adj" fmla="val 12500"/>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200" dirty="0">
                <a:solidFill>
                  <a:schemeClr val="bg1"/>
                </a:solidFill>
                <a:latin typeface="Meiryo UI" panose="020B0604030504040204" pitchFamily="50" charset="-128"/>
                <a:ea typeface="Meiryo UI" panose="020B0604030504040204" pitchFamily="50" charset="-128"/>
              </a:rPr>
              <a:t>小規模事業者持続化補助金</a:t>
            </a:r>
            <a:r>
              <a:rPr lang="en-US" altLang="ja-JP" sz="3200" dirty="0">
                <a:solidFill>
                  <a:schemeClr val="bg1"/>
                </a:solidFill>
                <a:latin typeface="Meiryo UI" panose="020B0604030504040204" pitchFamily="50" charset="-128"/>
                <a:ea typeface="Meiryo UI" panose="020B0604030504040204" pitchFamily="50" charset="-128"/>
              </a:rPr>
              <a:t>&lt;</a:t>
            </a:r>
            <a:r>
              <a:rPr lang="ja-JP" altLang="en-US" sz="3200" dirty="0">
                <a:solidFill>
                  <a:schemeClr val="bg1"/>
                </a:solidFill>
                <a:latin typeface="Meiryo UI" panose="020B0604030504040204" pitchFamily="50" charset="-128"/>
                <a:ea typeface="Meiryo UI" panose="020B0604030504040204" pitchFamily="50" charset="-128"/>
              </a:rPr>
              <a:t>一般型</a:t>
            </a:r>
            <a:r>
              <a:rPr lang="en-US" altLang="ja-JP" sz="3200" dirty="0">
                <a:solidFill>
                  <a:schemeClr val="bg1"/>
                </a:solidFill>
                <a:latin typeface="Meiryo UI" panose="020B0604030504040204" pitchFamily="50" charset="-128"/>
                <a:ea typeface="Meiryo UI" panose="020B0604030504040204" pitchFamily="50" charset="-128"/>
              </a:rPr>
              <a:t>&gt;</a:t>
            </a:r>
          </a:p>
          <a:p>
            <a:pPr algn="ctr"/>
            <a:r>
              <a:rPr lang="ja-JP" altLang="en-US" sz="3200" dirty="0">
                <a:solidFill>
                  <a:schemeClr val="bg1"/>
                </a:solidFill>
                <a:latin typeface="Meiryo UI" panose="020B0604030504040204" pitchFamily="50" charset="-128"/>
                <a:ea typeface="Meiryo UI" panose="020B0604030504040204" pitchFamily="50" charset="-128"/>
              </a:rPr>
              <a:t>申請システム操作手引き</a:t>
            </a:r>
          </a:p>
        </p:txBody>
      </p:sp>
      <p:sp>
        <p:nvSpPr>
          <p:cNvPr id="5" name="テキスト ボックス 4"/>
          <p:cNvSpPr txBox="1"/>
          <p:nvPr/>
        </p:nvSpPr>
        <p:spPr>
          <a:xfrm>
            <a:off x="4583838" y="5706206"/>
            <a:ext cx="3024325" cy="461665"/>
          </a:xfrm>
          <a:prstGeom prst="rect">
            <a:avLst/>
          </a:prstGeom>
          <a:noFill/>
        </p:spPr>
        <p:txBody>
          <a:bodyPr wrap="square" rtlCol="0">
            <a:spAutoFit/>
          </a:bodyPr>
          <a:lstStyle/>
          <a:p>
            <a:pPr algn="ctr"/>
            <a:r>
              <a:rPr kumimoji="1" lang="en-US" altLang="ja-JP" sz="2400" b="1" dirty="0">
                <a:latin typeface="Meiryo UI" panose="020B0604030504040204" pitchFamily="50" charset="-128"/>
                <a:ea typeface="Meiryo UI" panose="020B0604030504040204" pitchFamily="50" charset="-128"/>
              </a:rPr>
              <a:t>2024</a:t>
            </a:r>
            <a:r>
              <a:rPr lang="en-US" altLang="ja-JP" sz="2400" b="1" dirty="0">
                <a:latin typeface="Meiryo UI" panose="020B0604030504040204" pitchFamily="50" charset="-128"/>
                <a:ea typeface="Meiryo UI" panose="020B0604030504040204" pitchFamily="50" charset="-128"/>
              </a:rPr>
              <a:t>/6/7</a:t>
            </a:r>
            <a:endParaRPr kumimoji="1" lang="ja-JP" altLang="en-US" sz="2400" b="1" dirty="0">
              <a:latin typeface="Meiryo UI" panose="020B0604030504040204" pitchFamily="50" charset="-128"/>
              <a:ea typeface="Meiryo UI" panose="020B0604030504040204" pitchFamily="50" charset="-128"/>
            </a:endParaRPr>
          </a:p>
        </p:txBody>
      </p:sp>
      <p:sp>
        <p:nvSpPr>
          <p:cNvPr id="7" name="角丸四角形 3">
            <a:extLst>
              <a:ext uri="{FF2B5EF4-FFF2-40B4-BE49-F238E27FC236}">
                <a16:creationId xmlns:a16="http://schemas.microsoft.com/office/drawing/2014/main" id="{00377304-6F35-4BFC-9E37-5A4950BC8C35}"/>
              </a:ext>
            </a:extLst>
          </p:cNvPr>
          <p:cNvSpPr/>
          <p:nvPr/>
        </p:nvSpPr>
        <p:spPr>
          <a:xfrm>
            <a:off x="3945466" y="2733044"/>
            <a:ext cx="4301068" cy="1610360"/>
          </a:xfrm>
          <a:prstGeom prst="roundRect">
            <a:avLst>
              <a:gd name="adj" fmla="val 1250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a:solidFill>
                  <a:schemeClr val="tx1"/>
                </a:solidFill>
                <a:latin typeface="Meiryo UI" panose="020B0604030504040204" pitchFamily="50" charset="-128"/>
                <a:ea typeface="Meiryo UI" panose="020B0604030504040204" pitchFamily="50" charset="-128"/>
              </a:rPr>
              <a:t>条件付き採択</a:t>
            </a:r>
            <a:endParaRPr lang="en-US" altLang="ja-JP" sz="2800">
              <a:solidFill>
                <a:schemeClr val="tx1"/>
              </a:solidFill>
              <a:latin typeface="Meiryo UI" panose="020B0604030504040204" pitchFamily="50" charset="-128"/>
              <a:ea typeface="Meiryo UI" panose="020B0604030504040204" pitchFamily="50" charset="-128"/>
            </a:endParaRPr>
          </a:p>
          <a:p>
            <a:pPr algn="ctr"/>
            <a:endParaRPr lang="en-US" altLang="ja-JP" sz="2800" dirty="0">
              <a:solidFill>
                <a:schemeClr val="tx1"/>
              </a:solidFill>
              <a:latin typeface="Meiryo UI" panose="020B0604030504040204" pitchFamily="50" charset="-128"/>
              <a:ea typeface="Meiryo UI" panose="020B0604030504040204" pitchFamily="50" charset="-128"/>
            </a:endParaRPr>
          </a:p>
          <a:p>
            <a:pPr algn="ctr"/>
            <a:r>
              <a:rPr lang="en-US" altLang="ja-JP" sz="2800" dirty="0">
                <a:solidFill>
                  <a:schemeClr val="tx1"/>
                </a:solidFill>
                <a:latin typeface="Meiryo UI" panose="020B0604030504040204" pitchFamily="50" charset="-128"/>
                <a:ea typeface="Meiryo UI" panose="020B0604030504040204" pitchFamily="50" charset="-128"/>
              </a:rPr>
              <a:t>【</a:t>
            </a:r>
            <a:r>
              <a:rPr lang="ja-JP" altLang="en-US" sz="2800">
                <a:solidFill>
                  <a:schemeClr val="tx1"/>
                </a:solidFill>
                <a:latin typeface="Meiryo UI" panose="020B0604030504040204" pitchFamily="50" charset="-128"/>
                <a:ea typeface="Meiryo UI" panose="020B0604030504040204" pitchFamily="50" charset="-128"/>
              </a:rPr>
              <a:t>商工会地区</a:t>
            </a:r>
            <a:r>
              <a:rPr lang="en-US" altLang="ja-JP" sz="2800">
                <a:solidFill>
                  <a:schemeClr val="tx1"/>
                </a:solidFill>
                <a:latin typeface="Meiryo UI" panose="020B0604030504040204" pitchFamily="50" charset="-128"/>
                <a:ea typeface="Meiryo UI" panose="020B0604030504040204" pitchFamily="50" charset="-128"/>
              </a:rPr>
              <a:t>】</a:t>
            </a:r>
            <a:endParaRPr lang="en-US" altLang="ja-JP" sz="2800" dirty="0">
              <a:solidFill>
                <a:schemeClr val="tx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8239359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a:extLst>
              <a:ext uri="{FF2B5EF4-FFF2-40B4-BE49-F238E27FC236}">
                <a16:creationId xmlns:a16="http://schemas.microsoft.com/office/drawing/2014/main" id="{E123E7A9-D710-4AC0-8992-601D55309E57}"/>
              </a:ext>
            </a:extLst>
          </p:cNvPr>
          <p:cNvSpPr/>
          <p:nvPr/>
        </p:nvSpPr>
        <p:spPr>
          <a:xfrm>
            <a:off x="156243" y="109871"/>
            <a:ext cx="7656668" cy="4457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200" b="1">
                <a:solidFill>
                  <a:srgbClr val="0070C0"/>
                </a:solidFill>
                <a:latin typeface="Meiryo UI" panose="020B0604030504040204" pitchFamily="50" charset="-128"/>
                <a:ea typeface="Meiryo UI" panose="020B0604030504040204" pitchFamily="50" charset="-128"/>
              </a:rPr>
              <a:t>改訂履歴</a:t>
            </a:r>
            <a:endParaRPr kumimoji="1" lang="ja-JP" altLang="en-US" sz="2200" b="1">
              <a:solidFill>
                <a:srgbClr val="0070C0"/>
              </a:solidFill>
              <a:latin typeface="Meiryo UI" panose="020B0604030504040204" pitchFamily="50" charset="-128"/>
              <a:ea typeface="Meiryo UI" panose="020B0604030504040204" pitchFamily="50" charset="-128"/>
            </a:endParaRPr>
          </a:p>
        </p:txBody>
      </p:sp>
      <p:graphicFrame>
        <p:nvGraphicFramePr>
          <p:cNvPr id="2" name="表 7">
            <a:extLst>
              <a:ext uri="{FF2B5EF4-FFF2-40B4-BE49-F238E27FC236}">
                <a16:creationId xmlns:a16="http://schemas.microsoft.com/office/drawing/2014/main" id="{70366672-51A8-A1DF-42E2-C6FDD6AA4F61}"/>
              </a:ext>
            </a:extLst>
          </p:cNvPr>
          <p:cNvGraphicFramePr>
            <a:graphicFrameLocks noGrp="1"/>
          </p:cNvGraphicFramePr>
          <p:nvPr>
            <p:extLst>
              <p:ext uri="{D42A27DB-BD31-4B8C-83A1-F6EECF244321}">
                <p14:modId xmlns:p14="http://schemas.microsoft.com/office/powerpoint/2010/main" val="1206151249"/>
              </p:ext>
            </p:extLst>
          </p:nvPr>
        </p:nvGraphicFramePr>
        <p:xfrm>
          <a:off x="444708" y="902825"/>
          <a:ext cx="11302584" cy="1217282"/>
        </p:xfrm>
        <a:graphic>
          <a:graphicData uri="http://schemas.openxmlformats.org/drawingml/2006/table">
            <a:tbl>
              <a:tblPr firstRow="1" bandRow="1"/>
              <a:tblGrid>
                <a:gridCol w="1809588">
                  <a:extLst>
                    <a:ext uri="{9D8B030D-6E8A-4147-A177-3AD203B41FA5}">
                      <a16:colId xmlns:a16="http://schemas.microsoft.com/office/drawing/2014/main" val="1783086017"/>
                    </a:ext>
                  </a:extLst>
                </a:gridCol>
                <a:gridCol w="1809588">
                  <a:extLst>
                    <a:ext uri="{9D8B030D-6E8A-4147-A177-3AD203B41FA5}">
                      <a16:colId xmlns:a16="http://schemas.microsoft.com/office/drawing/2014/main" val="2806957517"/>
                    </a:ext>
                  </a:extLst>
                </a:gridCol>
                <a:gridCol w="1110000">
                  <a:extLst>
                    <a:ext uri="{9D8B030D-6E8A-4147-A177-3AD203B41FA5}">
                      <a16:colId xmlns:a16="http://schemas.microsoft.com/office/drawing/2014/main" val="1669655913"/>
                    </a:ext>
                  </a:extLst>
                </a:gridCol>
                <a:gridCol w="6573408">
                  <a:extLst>
                    <a:ext uri="{9D8B030D-6E8A-4147-A177-3AD203B41FA5}">
                      <a16:colId xmlns:a16="http://schemas.microsoft.com/office/drawing/2014/main" val="1722111267"/>
                    </a:ext>
                  </a:extLst>
                </a:gridCol>
              </a:tblGrid>
              <a:tr h="695105">
                <a:tc>
                  <a:txBody>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1" lang="en-US" altLang="ja-JP" sz="1600" b="1" dirty="0">
                          <a:solidFill>
                            <a:schemeClr val="bg1"/>
                          </a:solidFill>
                          <a:latin typeface="Meiryo UI" panose="020B0604030504040204" pitchFamily="50" charset="-128"/>
                          <a:ea typeface="Meiryo UI" panose="020B0604030504040204" pitchFamily="50" charset="-128"/>
                        </a:rPr>
                        <a:t>Ver.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lnSpc>
                          <a:spcPct val="150000"/>
                        </a:lnSpc>
                      </a:pPr>
                      <a:r>
                        <a:rPr kumimoji="1" lang="ja-JP" altLang="en-US" sz="1600" b="1">
                          <a:solidFill>
                            <a:schemeClr val="bg1"/>
                          </a:solidFill>
                          <a:latin typeface="Meiryo UI" panose="020B0604030504040204" pitchFamily="50" charset="-128"/>
                          <a:ea typeface="Meiryo UI" panose="020B0604030504040204" pitchFamily="50" charset="-128"/>
                        </a:rPr>
                        <a:t>更新日付</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lnSpc>
                          <a:spcPct val="150000"/>
                        </a:lnSpc>
                      </a:pPr>
                      <a:r>
                        <a:rPr kumimoji="1" lang="ja-JP" altLang="en-US" sz="1600" b="1">
                          <a:solidFill>
                            <a:schemeClr val="bg1"/>
                          </a:solidFill>
                          <a:latin typeface="Meiryo UI" panose="020B0604030504040204" pitchFamily="50" charset="-128"/>
                          <a:ea typeface="Meiryo UI" panose="020B0604030504040204" pitchFamily="50" charset="-128"/>
                        </a:rPr>
                        <a:t>該当ページ</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lnSpc>
                          <a:spcPct val="150000"/>
                        </a:lnSpc>
                      </a:pPr>
                      <a:r>
                        <a:rPr kumimoji="1" lang="ja-JP" altLang="en-US" sz="1600" b="1">
                          <a:solidFill>
                            <a:schemeClr val="bg1"/>
                          </a:solidFill>
                          <a:latin typeface="Meiryo UI" panose="020B0604030504040204" pitchFamily="50" charset="-128"/>
                          <a:ea typeface="Meiryo UI" panose="020B0604030504040204" pitchFamily="50" charset="-128"/>
                        </a:rPr>
                        <a:t>改訂内容</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extLst>
                  <a:ext uri="{0D108BD9-81ED-4DB2-BD59-A6C34878D82A}">
                    <a16:rowId xmlns:a16="http://schemas.microsoft.com/office/drawing/2014/main" val="846489394"/>
                  </a:ext>
                </a:extLst>
              </a:tr>
              <a:tr h="522177">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1" lang="en-US" altLang="ja-JP" sz="1200"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Arial"/>
                          <a:sym typeface="Arial"/>
                        </a:rPr>
                        <a:t>1.0</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1" lang="en-US" altLang="ja-JP" sz="1200"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Arial"/>
                          <a:sym typeface="Arial"/>
                        </a:rPr>
                        <a:t>2024/6/7</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200">
                          <a:latin typeface="Meiryo UI" panose="020B0604030504040204" pitchFamily="50" charset="-128"/>
                          <a:ea typeface="Meiryo UI" panose="020B0604030504040204" pitchFamily="50" charset="-128"/>
                        </a:rPr>
                        <a:t>全ページ</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200" dirty="0">
                          <a:latin typeface="Meiryo UI" panose="020B0604030504040204" pitchFamily="50" charset="-128"/>
                          <a:ea typeface="Meiryo UI" panose="020B0604030504040204" pitchFamily="50" charset="-128"/>
                        </a:rPr>
                        <a:t>初版作成</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84948870"/>
                  </a:ext>
                </a:extLst>
              </a:tr>
            </a:tbl>
          </a:graphicData>
        </a:graphic>
      </p:graphicFrame>
    </p:spTree>
    <p:extLst>
      <p:ext uri="{BB962C8B-B14F-4D97-AF65-F5344CB8AC3E}">
        <p14:creationId xmlns:p14="http://schemas.microsoft.com/office/powerpoint/2010/main" val="22296034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a:extLst>
              <a:ext uri="{FF2B5EF4-FFF2-40B4-BE49-F238E27FC236}">
                <a16:creationId xmlns:a16="http://schemas.microsoft.com/office/drawing/2014/main" id="{62FBE10C-D78E-4CBA-A75B-30329BCFFA36}"/>
              </a:ext>
            </a:extLst>
          </p:cNvPr>
          <p:cNvSpPr/>
          <p:nvPr/>
        </p:nvSpPr>
        <p:spPr>
          <a:xfrm>
            <a:off x="156243" y="109871"/>
            <a:ext cx="7656668" cy="4457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200" b="1">
                <a:solidFill>
                  <a:srgbClr val="0070C0"/>
                </a:solidFill>
                <a:latin typeface="Meiryo UI" panose="020B0604030504040204" pitchFamily="50" charset="-128"/>
                <a:ea typeface="Meiryo UI" panose="020B0604030504040204" pitchFamily="50" charset="-128"/>
              </a:rPr>
              <a:t>目次</a:t>
            </a:r>
            <a:endParaRPr kumimoji="1" lang="ja-JP" altLang="en-US" sz="2200" b="1">
              <a:solidFill>
                <a:srgbClr val="0070C0"/>
              </a:solidFill>
              <a:latin typeface="Meiryo UI" panose="020B0604030504040204" pitchFamily="50" charset="-128"/>
              <a:ea typeface="Meiryo UI" panose="020B0604030504040204" pitchFamily="50" charset="-128"/>
            </a:endParaRPr>
          </a:p>
        </p:txBody>
      </p:sp>
      <p:sp>
        <p:nvSpPr>
          <p:cNvPr id="3" name="コンテンツ プレースホルダー 2">
            <a:extLst>
              <a:ext uri="{FF2B5EF4-FFF2-40B4-BE49-F238E27FC236}">
                <a16:creationId xmlns:a16="http://schemas.microsoft.com/office/drawing/2014/main" id="{8F9E7896-5548-08BF-C9E2-DF5D51AB9EA0}"/>
              </a:ext>
            </a:extLst>
          </p:cNvPr>
          <p:cNvSpPr txBox="1">
            <a:spLocks/>
          </p:cNvSpPr>
          <p:nvPr/>
        </p:nvSpPr>
        <p:spPr>
          <a:xfrm>
            <a:off x="3241970" y="1178284"/>
            <a:ext cx="5708059" cy="898166"/>
          </a:xfrm>
          <a:prstGeom prst="rect">
            <a:avLst/>
          </a:prstGeom>
        </p:spPr>
        <p:txBody>
          <a:bodyPr lIns="91440" tIns="45720" rIns="91440" bIns="45720" anchor="t">
            <a:no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536575" indent="-393700" defTabSz="942975">
              <a:lnSpc>
                <a:spcPct val="150000"/>
              </a:lnSpc>
              <a:buFont typeface="+mj-lt"/>
              <a:buAutoNum type="arabicPeriod"/>
              <a:tabLst>
                <a:tab pos="5829300" algn="r"/>
              </a:tabLst>
            </a:pPr>
            <a:r>
              <a:rPr lang="ja-JP" altLang="en-US" sz="1600" dirty="0">
                <a:latin typeface="Meiryo UI" panose="020B0604030504040204" pitchFamily="50" charset="-128"/>
                <a:ea typeface="Meiryo UI" panose="020B0604030504040204" pitchFamily="50" charset="-128"/>
              </a:rPr>
              <a:t>はじめに</a:t>
            </a:r>
            <a:r>
              <a:rPr lang="en-US" altLang="ja-JP" sz="1600" u="dashHeavy" baseline="42000" dirty="0">
                <a:latin typeface="Meiryo UI" panose="020B0604030504040204" pitchFamily="50" charset="-128"/>
                <a:ea typeface="Meiryo UI" panose="020B0604030504040204" pitchFamily="50" charset="-128"/>
              </a:rPr>
              <a:t>	</a:t>
            </a:r>
            <a:r>
              <a:rPr lang="en-US" altLang="ja-JP" sz="1600" dirty="0">
                <a:latin typeface="Meiryo UI" panose="020B0604030504040204" pitchFamily="50" charset="-128"/>
                <a:ea typeface="Meiryo UI" panose="020B0604030504040204" pitchFamily="50" charset="-128"/>
              </a:rPr>
              <a:t>P.3</a:t>
            </a:r>
          </a:p>
          <a:p>
            <a:pPr marL="536575" indent="-393700" defTabSz="942975">
              <a:lnSpc>
                <a:spcPct val="150000"/>
              </a:lnSpc>
              <a:buFont typeface="+mj-lt"/>
              <a:buAutoNum type="arabicPeriod"/>
              <a:tabLst>
                <a:tab pos="5829300" algn="r"/>
              </a:tabLst>
            </a:pPr>
            <a:r>
              <a:rPr lang="ja-JP" altLang="en-US" sz="1600" dirty="0">
                <a:latin typeface="Meiryo UI"/>
                <a:ea typeface="Meiryo UI"/>
              </a:rPr>
              <a:t>不備の修正方法</a:t>
            </a:r>
            <a:r>
              <a:rPr lang="en-US" altLang="ja-JP" sz="1600" u="dashHeavy" baseline="42000" dirty="0">
                <a:latin typeface="Meiryo UI"/>
                <a:ea typeface="Meiryo UI"/>
              </a:rPr>
              <a:t>	</a:t>
            </a:r>
            <a:r>
              <a:rPr lang="en-US" altLang="ja-JP" sz="1600" dirty="0">
                <a:latin typeface="Meiryo UI" panose="020B0604030504040204" pitchFamily="50" charset="-128"/>
                <a:ea typeface="Meiryo UI" panose="020B0604030504040204" pitchFamily="50" charset="-128"/>
              </a:rPr>
              <a:t>P.4‐8</a:t>
            </a:r>
          </a:p>
        </p:txBody>
      </p:sp>
    </p:spTree>
    <p:extLst>
      <p:ext uri="{BB962C8B-B14F-4D97-AF65-F5344CB8AC3E}">
        <p14:creationId xmlns:p14="http://schemas.microsoft.com/office/powerpoint/2010/main" val="42879760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156243" y="109871"/>
            <a:ext cx="7656668" cy="4457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200" b="1">
                <a:solidFill>
                  <a:srgbClr val="0070C0"/>
                </a:solidFill>
                <a:latin typeface="Meiryo UI" panose="020B0604030504040204" pitchFamily="50" charset="-128"/>
                <a:ea typeface="Meiryo UI" panose="020B0604030504040204" pitchFamily="50" charset="-128"/>
              </a:rPr>
              <a:t>はじめに</a:t>
            </a:r>
          </a:p>
        </p:txBody>
      </p:sp>
      <p:sp>
        <p:nvSpPr>
          <p:cNvPr id="3" name="テキスト ボックス 2">
            <a:extLst>
              <a:ext uri="{FF2B5EF4-FFF2-40B4-BE49-F238E27FC236}">
                <a16:creationId xmlns:a16="http://schemas.microsoft.com/office/drawing/2014/main" id="{D11C1C85-B7A8-C24A-B8B9-C71098BF6FE0}"/>
              </a:ext>
            </a:extLst>
          </p:cNvPr>
          <p:cNvSpPr txBox="1"/>
          <p:nvPr/>
        </p:nvSpPr>
        <p:spPr>
          <a:xfrm>
            <a:off x="568363" y="758260"/>
            <a:ext cx="11055274" cy="5901946"/>
          </a:xfrm>
          <a:prstGeom prst="rect">
            <a:avLst/>
          </a:prstGeom>
          <a:solidFill>
            <a:schemeClr val="accent1">
              <a:lumMod val="20000"/>
              <a:lumOff val="80000"/>
            </a:schemeClr>
          </a:solidFill>
        </p:spPr>
        <p:txBody>
          <a:bodyPr wrap="square" lIns="91440" tIns="45720" rIns="91440" bIns="45720" rtlCol="0" anchor="ctr">
            <a:noAutofit/>
          </a:bodyPr>
          <a:lstStyle>
            <a:defPPr>
              <a:defRPr lang="ja-JP"/>
            </a:defPPr>
            <a:lvl1pPr marL="285750" indent="-285750">
              <a:lnSpc>
                <a:spcPts val="1800"/>
              </a:lnSpc>
              <a:buFont typeface="Wingdings" panose="05000000000000000000" pitchFamily="2" charset="2"/>
              <a:buChar char="u"/>
              <a:defRPr sz="1400">
                <a:latin typeface="Meiryo UI" panose="020B0604030504040204" pitchFamily="50" charset="-128"/>
                <a:ea typeface="Meiryo UI" panose="020B0604030504040204" pitchFamily="50" charset="-128"/>
              </a:defRPr>
            </a:lvl1pPr>
            <a:lvl2pPr lvl="1">
              <a:lnSpc>
                <a:spcPts val="1800"/>
              </a:lnSpc>
              <a:defRPr sz="1400">
                <a:latin typeface="Meiryo UI" panose="020B0604030504040204" pitchFamily="50" charset="-128"/>
                <a:ea typeface="Meiryo UI" panose="020B0604030504040204" pitchFamily="50" charset="-128"/>
              </a:defRPr>
            </a:lvl2pPr>
          </a:lstStyle>
          <a:p>
            <a:r>
              <a:rPr lang="ja-JP" altLang="en-US" sz="1100" b="1" dirty="0">
                <a:solidFill>
                  <a:srgbClr val="FF0000"/>
                </a:solidFill>
                <a:latin typeface="Meiryo UI"/>
                <a:ea typeface="Meiryo UI"/>
              </a:rPr>
              <a:t>各種申請の作成要否・提出期限については、交付規定をご確認ください。</a:t>
            </a:r>
            <a:endParaRPr lang="en-US" altLang="ja-JP" sz="1100" b="1" dirty="0">
              <a:solidFill>
                <a:srgbClr val="FF0000"/>
              </a:solidFill>
              <a:latin typeface="Meiryo UI"/>
              <a:ea typeface="Meiryo UI"/>
            </a:endParaRPr>
          </a:p>
          <a:p>
            <a:endParaRPr lang="en-US" altLang="ja-JP" sz="1100" b="1" dirty="0">
              <a:solidFill>
                <a:srgbClr val="FF0000"/>
              </a:solidFill>
              <a:latin typeface="Meiryo UI"/>
              <a:ea typeface="Meiryo UI"/>
            </a:endParaRPr>
          </a:p>
          <a:p>
            <a:r>
              <a:rPr lang="ja-JP" altLang="en-US" sz="1100" b="1" dirty="0">
                <a:solidFill>
                  <a:srgbClr val="FF0000"/>
                </a:solidFill>
                <a:latin typeface="Meiryo UI"/>
                <a:ea typeface="Meiryo UI"/>
              </a:rPr>
              <a:t>支援依頼先によって一部手順が異なる場合がございますので、ご自身の支援依頼先が商工会・商工会議所のどちらであるかをご確認ください。</a:t>
            </a:r>
            <a:endParaRPr lang="en-US" altLang="ja-JP" sz="1100" b="1" dirty="0">
              <a:solidFill>
                <a:srgbClr val="FF0000"/>
              </a:solidFill>
              <a:latin typeface="Meiryo UI"/>
              <a:ea typeface="Meiryo UI"/>
            </a:endParaRPr>
          </a:p>
          <a:p>
            <a:endParaRPr lang="en-US" altLang="ja-JP" sz="1100" b="1" dirty="0">
              <a:solidFill>
                <a:srgbClr val="FF0000"/>
              </a:solidFill>
              <a:latin typeface="Meiryo UI"/>
              <a:ea typeface="Meiryo UI"/>
            </a:endParaRPr>
          </a:p>
          <a:p>
            <a:r>
              <a:rPr lang="ja-JP" altLang="en-US" sz="1100" dirty="0">
                <a:latin typeface="Meiryo UI"/>
                <a:ea typeface="Meiryo UI"/>
              </a:rPr>
              <a:t>本補助金の概要や制度の詳細、補助金内容のお問い合わせ先については、小規模事業者持続化補助金＜一般型＞のホームページをご参照ください。</a:t>
            </a:r>
            <a:endParaRPr lang="en-US" altLang="ja-JP" sz="1100" dirty="0">
              <a:latin typeface="Meiryo UI"/>
              <a:ea typeface="Meiryo UI"/>
            </a:endParaRPr>
          </a:p>
          <a:p>
            <a:pPr marL="171450" lvl="1"/>
            <a:r>
              <a:rPr lang="ja-JP" altLang="en-US" sz="1100" dirty="0">
                <a:latin typeface="Meiryo UI"/>
                <a:ea typeface="Meiryo UI"/>
              </a:rPr>
              <a:t>商工会地区：</a:t>
            </a:r>
            <a:r>
              <a:rPr lang="en-US" altLang="ja-JP" sz="1100" dirty="0">
                <a:latin typeface="Meiryo UI"/>
                <a:ea typeface="Meiryo UI"/>
                <a:hlinkClick r:id="rId2"/>
              </a:rPr>
              <a:t>https://www.shokokai.or.jp/jizokuka_r1h/</a:t>
            </a:r>
            <a:endParaRPr lang="en-US" altLang="ja-JP" sz="1100" dirty="0">
              <a:latin typeface="Meiryo UI"/>
              <a:ea typeface="Meiryo UI"/>
            </a:endParaRPr>
          </a:p>
          <a:p>
            <a:pPr marL="171450" lvl="1"/>
            <a:r>
              <a:rPr lang="ja-JP" altLang="en-US" sz="1100" dirty="0">
                <a:latin typeface="Meiryo UI"/>
                <a:ea typeface="Meiryo UI"/>
              </a:rPr>
              <a:t>商工会議所地区：</a:t>
            </a:r>
            <a:r>
              <a:rPr lang="en-US" altLang="ja-JP" sz="1100" dirty="0">
                <a:latin typeface="Meiryo UI"/>
                <a:ea typeface="Meiryo UI"/>
                <a:hlinkClick r:id="rId3"/>
              </a:rPr>
              <a:t>https://s23.jizokukahojokin.info/index.php</a:t>
            </a:r>
            <a:endParaRPr lang="en-US" altLang="ja-JP" sz="1100" dirty="0">
              <a:latin typeface="Meiryo UI"/>
              <a:ea typeface="Meiryo UI"/>
            </a:endParaRPr>
          </a:p>
          <a:p>
            <a:pPr marL="171450" lvl="1">
              <a:lnSpc>
                <a:spcPct val="100000"/>
              </a:lnSpc>
            </a:pPr>
            <a:endParaRPr lang="en-US" altLang="ja-JP" sz="1100" dirty="0">
              <a:latin typeface="Meiryo UI"/>
              <a:ea typeface="Meiryo UI"/>
            </a:endParaRPr>
          </a:p>
          <a:p>
            <a:r>
              <a:rPr lang="ja-JP" altLang="en-US" sz="1100" dirty="0">
                <a:latin typeface="Meiryo UI"/>
                <a:ea typeface="Meiryo UI"/>
              </a:rPr>
              <a:t>本手引きは、小規模事業者持続化補助金＜一般型＞申請システムにて条件付き採択の不備修正を行う方法を説明した資料です。</a:t>
            </a:r>
            <a:r>
              <a:rPr lang="en-US" altLang="ja-JP" sz="1100" dirty="0">
                <a:latin typeface="Meiryo UI"/>
                <a:ea typeface="Meiryo UI"/>
              </a:rPr>
              <a:t>※</a:t>
            </a:r>
            <a:r>
              <a:rPr lang="ja-JP" altLang="en-US" sz="1100" dirty="0">
                <a:latin typeface="Meiryo UI"/>
                <a:ea typeface="Meiryo UI"/>
              </a:rPr>
              <a:t>画像はイメージのため今後変更となる可能性があります</a:t>
            </a:r>
            <a:br>
              <a:rPr lang="en-US" altLang="ja-JP" sz="1100" dirty="0"/>
            </a:br>
            <a:r>
              <a:rPr lang="ja-JP" altLang="en-US" sz="1100" dirty="0">
                <a:latin typeface="Meiryo UI"/>
                <a:ea typeface="Meiryo UI"/>
              </a:rPr>
              <a:t>対象の補助金は、 「小規模事業者持続化補助金＜一般型＞」です。他の補助金を申請する場合にはご利用いただけません。</a:t>
            </a:r>
            <a:br>
              <a:rPr lang="en-US" altLang="ja-JP" sz="1100" dirty="0"/>
            </a:br>
            <a:endParaRPr lang="en-US" altLang="ja-JP" sz="1100" dirty="0"/>
          </a:p>
          <a:p>
            <a:r>
              <a:rPr lang="ja-JP" altLang="en-US" sz="1100" dirty="0">
                <a:latin typeface="Meiryo UI"/>
                <a:ea typeface="Meiryo UI"/>
              </a:rPr>
              <a:t>「小規模事業者持続化補助金＜一般型＞ 」の公募申請を紙で提出された場合は、交付決定後の申請も紙での申請となり、電子申請システムを使用することはできません。</a:t>
            </a:r>
            <a:br>
              <a:rPr lang="en-US" altLang="ja-JP" sz="1100" dirty="0"/>
            </a:br>
            <a:endParaRPr lang="en-US" altLang="ja-JP" sz="1100" dirty="0"/>
          </a:p>
          <a:p>
            <a:r>
              <a:rPr lang="ja-JP" altLang="en-US" sz="1100" dirty="0">
                <a:latin typeface="Meiryo UI"/>
                <a:ea typeface="Meiryo UI"/>
              </a:rPr>
              <a:t>電子申請の場合、各種通知はマイページ上でご確認いただけます。</a:t>
            </a:r>
            <a:endParaRPr lang="en-US" altLang="ja-JP" sz="1100" dirty="0">
              <a:latin typeface="Meiryo UI"/>
              <a:ea typeface="Meiryo UI"/>
            </a:endParaRPr>
          </a:p>
          <a:p>
            <a:pPr marL="0" indent="0">
              <a:buNone/>
            </a:pPr>
            <a:endParaRPr lang="en-US" altLang="ja-JP" sz="1100" dirty="0"/>
          </a:p>
          <a:p>
            <a:pPr marL="285750" indent="-285750">
              <a:lnSpc>
                <a:spcPts val="2200"/>
              </a:lnSpc>
              <a:buFont typeface="Wingdings" panose="05000000000000000000" pitchFamily="2" charset="2"/>
              <a:buChar char="u"/>
            </a:pPr>
            <a:r>
              <a:rPr lang="ja-JP" altLang="en-US" sz="1100" dirty="0">
                <a:latin typeface="Meiryo UI" panose="020B0604030504040204" pitchFamily="50" charset="-128"/>
                <a:ea typeface="Meiryo UI" panose="020B0604030504040204" pitchFamily="50" charset="-128"/>
              </a:rPr>
              <a:t>動作環境は以下のとおりです。下記のブラウザの最新バージョンをご利用ください。</a:t>
            </a:r>
            <a:endParaRPr lang="en-US" altLang="ja-JP" sz="1100" dirty="0">
              <a:latin typeface="Meiryo UI" panose="020B0604030504040204" pitchFamily="50" charset="-128"/>
              <a:ea typeface="Meiryo UI" panose="020B0604030504040204" pitchFamily="50" charset="-128"/>
            </a:endParaRPr>
          </a:p>
          <a:p>
            <a:pPr marL="171450" lvl="1">
              <a:lnSpc>
                <a:spcPts val="2200"/>
              </a:lnSpc>
            </a:pPr>
            <a:r>
              <a:rPr lang="en-US" altLang="ja-JP" sz="1100" dirty="0">
                <a:latin typeface="Meiryo UI" panose="020B0604030504040204" pitchFamily="50" charset="-128"/>
                <a:ea typeface="Meiryo UI" panose="020B0604030504040204" pitchFamily="50" charset="-128"/>
              </a:rPr>
              <a:t>※Microsoft Edge</a:t>
            </a:r>
            <a:r>
              <a:rPr lang="ja-JP" altLang="en-US" sz="1100" dirty="0">
                <a:latin typeface="Meiryo UI" panose="020B0604030504040204" pitchFamily="50" charset="-128"/>
                <a:ea typeface="Meiryo UI" panose="020B0604030504040204" pitchFamily="50" charset="-128"/>
              </a:rPr>
              <a:t>の「</a:t>
            </a:r>
            <a:r>
              <a:rPr lang="en-US" altLang="ja-JP" sz="1100" dirty="0">
                <a:latin typeface="Meiryo UI" panose="020B0604030504040204" pitchFamily="50" charset="-128"/>
                <a:ea typeface="Meiryo UI" panose="020B0604030504040204" pitchFamily="50" charset="-128"/>
              </a:rPr>
              <a:t>Internet Explorer</a:t>
            </a:r>
            <a:r>
              <a:rPr lang="ja-JP" altLang="en-US" sz="1100" dirty="0">
                <a:latin typeface="Meiryo UI" panose="020B0604030504040204" pitchFamily="50" charset="-128"/>
                <a:ea typeface="Meiryo UI" panose="020B0604030504040204" pitchFamily="50" charset="-128"/>
              </a:rPr>
              <a:t>モード」は申請上のエラー等が生じますので利用しないでください</a:t>
            </a:r>
            <a:endParaRPr lang="en-US" altLang="ja-JP" sz="1100" dirty="0">
              <a:latin typeface="Meiryo UI" panose="020B0604030504040204" pitchFamily="50" charset="-128"/>
              <a:ea typeface="Meiryo UI" panose="020B0604030504040204" pitchFamily="50" charset="-128"/>
            </a:endParaRPr>
          </a:p>
          <a:p>
            <a:pPr lvl="1">
              <a:lnSpc>
                <a:spcPts val="2200"/>
              </a:lnSpc>
            </a:pPr>
            <a:r>
              <a:rPr lang="ja-JP" altLang="en-US" sz="1100" dirty="0">
                <a:latin typeface="Meiryo UI"/>
                <a:ea typeface="Meiryo UI"/>
              </a:rPr>
              <a:t>〇 </a:t>
            </a:r>
            <a:r>
              <a:rPr lang="en-US" altLang="ja-JP" sz="1100" dirty="0">
                <a:latin typeface="Meiryo UI"/>
                <a:ea typeface="Meiryo UI"/>
              </a:rPr>
              <a:t>Windows	:Google</a:t>
            </a:r>
            <a:r>
              <a:rPr lang="ja-JP" altLang="en-US" sz="1100" dirty="0">
                <a:latin typeface="Meiryo UI"/>
                <a:ea typeface="Meiryo UI"/>
              </a:rPr>
              <a:t> </a:t>
            </a:r>
            <a:r>
              <a:rPr lang="en-US" altLang="ja-JP" sz="1100" dirty="0">
                <a:latin typeface="Meiryo UI"/>
                <a:ea typeface="Meiryo UI"/>
              </a:rPr>
              <a:t>Chrome,</a:t>
            </a:r>
            <a:r>
              <a:rPr lang="ja-JP" altLang="en-US" sz="1100" dirty="0">
                <a:latin typeface="Meiryo UI"/>
                <a:ea typeface="Meiryo UI"/>
              </a:rPr>
              <a:t> </a:t>
            </a:r>
            <a:r>
              <a:rPr lang="en-US" altLang="ja-JP" sz="1100" dirty="0">
                <a:latin typeface="Meiryo UI"/>
                <a:ea typeface="Meiryo UI"/>
              </a:rPr>
              <a:t>Firefox,</a:t>
            </a:r>
            <a:r>
              <a:rPr lang="ja-JP" altLang="en-US" sz="1100" dirty="0">
                <a:latin typeface="Meiryo UI"/>
                <a:ea typeface="Meiryo UI"/>
              </a:rPr>
              <a:t> </a:t>
            </a:r>
            <a:r>
              <a:rPr lang="en-US" altLang="ja-JP" sz="1100" dirty="0">
                <a:latin typeface="Meiryo UI"/>
                <a:ea typeface="Meiryo UI"/>
              </a:rPr>
              <a:t>Microsoft</a:t>
            </a:r>
            <a:r>
              <a:rPr lang="ja-JP" altLang="en-US" sz="1100" dirty="0">
                <a:latin typeface="Meiryo UI"/>
                <a:ea typeface="Meiryo UI"/>
              </a:rPr>
              <a:t> </a:t>
            </a:r>
            <a:r>
              <a:rPr lang="en-US" altLang="ja-JP" sz="1100" dirty="0">
                <a:latin typeface="Meiryo UI"/>
                <a:ea typeface="Meiryo UI"/>
              </a:rPr>
              <a:t>Edge		</a:t>
            </a:r>
            <a:r>
              <a:rPr lang="ja-JP" altLang="en-US" sz="1100" dirty="0">
                <a:latin typeface="Meiryo UI"/>
                <a:ea typeface="Meiryo UI"/>
              </a:rPr>
              <a:t>〇 </a:t>
            </a:r>
            <a:r>
              <a:rPr lang="en-US" altLang="ja-JP" sz="1100" dirty="0">
                <a:latin typeface="Meiryo UI"/>
                <a:ea typeface="Meiryo UI"/>
              </a:rPr>
              <a:t>iOS	:Google</a:t>
            </a:r>
            <a:r>
              <a:rPr lang="ja-JP" altLang="en-US" sz="1100" dirty="0">
                <a:latin typeface="Meiryo UI"/>
                <a:ea typeface="Meiryo UI"/>
              </a:rPr>
              <a:t> </a:t>
            </a:r>
            <a:r>
              <a:rPr lang="en-US" altLang="ja-JP" sz="1100" dirty="0">
                <a:latin typeface="Meiryo UI"/>
                <a:ea typeface="Meiryo UI"/>
              </a:rPr>
              <a:t>Chrome,</a:t>
            </a:r>
            <a:r>
              <a:rPr lang="ja-JP" altLang="en-US" sz="1100" dirty="0">
                <a:latin typeface="Meiryo UI"/>
                <a:ea typeface="Meiryo UI"/>
              </a:rPr>
              <a:t> </a:t>
            </a:r>
            <a:r>
              <a:rPr lang="en-US" altLang="ja-JP" sz="1100" dirty="0">
                <a:latin typeface="Meiryo UI"/>
                <a:ea typeface="Meiryo UI"/>
              </a:rPr>
              <a:t>Safari</a:t>
            </a:r>
          </a:p>
          <a:p>
            <a:pPr lvl="1">
              <a:lnSpc>
                <a:spcPts val="2200"/>
              </a:lnSpc>
            </a:pPr>
            <a:r>
              <a:rPr lang="ja-JP" altLang="en-US" sz="1100" dirty="0">
                <a:latin typeface="Meiryo UI"/>
                <a:ea typeface="Meiryo UI"/>
              </a:rPr>
              <a:t>〇 </a:t>
            </a:r>
            <a:r>
              <a:rPr lang="en-US" altLang="ja-JP" sz="1100" dirty="0">
                <a:latin typeface="Meiryo UI"/>
                <a:ea typeface="Meiryo UI"/>
              </a:rPr>
              <a:t>Android	:Google</a:t>
            </a:r>
            <a:r>
              <a:rPr lang="ja-JP" altLang="en-US" sz="1100" dirty="0">
                <a:latin typeface="Meiryo UI"/>
                <a:ea typeface="Meiryo UI"/>
              </a:rPr>
              <a:t> </a:t>
            </a:r>
            <a:r>
              <a:rPr lang="en-US" altLang="ja-JP" sz="1100" dirty="0">
                <a:latin typeface="Meiryo UI"/>
                <a:ea typeface="Meiryo UI"/>
              </a:rPr>
              <a:t>Chrome				</a:t>
            </a:r>
            <a:r>
              <a:rPr lang="ja-JP" altLang="en-US" sz="1100" dirty="0">
                <a:latin typeface="Meiryo UI"/>
                <a:ea typeface="Meiryo UI"/>
              </a:rPr>
              <a:t>〇 </a:t>
            </a:r>
            <a:r>
              <a:rPr lang="en-US" altLang="ja-JP" sz="1100" dirty="0">
                <a:latin typeface="Meiryo UI"/>
                <a:ea typeface="Meiryo UI"/>
              </a:rPr>
              <a:t>macOS</a:t>
            </a:r>
            <a:r>
              <a:rPr lang="ja-JP" altLang="en-US" sz="1100" dirty="0">
                <a:latin typeface="Meiryo UI"/>
                <a:ea typeface="Meiryo UI"/>
              </a:rPr>
              <a:t> </a:t>
            </a:r>
            <a:r>
              <a:rPr lang="en-US" altLang="ja-JP" sz="1100" dirty="0">
                <a:latin typeface="Meiryo UI"/>
                <a:ea typeface="Meiryo UI"/>
              </a:rPr>
              <a:t>	:Google</a:t>
            </a:r>
            <a:r>
              <a:rPr lang="ja-JP" altLang="en-US" sz="1100" dirty="0">
                <a:latin typeface="Meiryo UI"/>
                <a:ea typeface="Meiryo UI"/>
              </a:rPr>
              <a:t> </a:t>
            </a:r>
            <a:r>
              <a:rPr lang="en-US" altLang="ja-JP" sz="1100" dirty="0">
                <a:latin typeface="Meiryo UI"/>
                <a:ea typeface="Meiryo UI"/>
              </a:rPr>
              <a:t>Chrome,</a:t>
            </a:r>
            <a:r>
              <a:rPr lang="ja-JP" altLang="en-US" sz="1100" dirty="0">
                <a:latin typeface="Meiryo UI"/>
                <a:ea typeface="Meiryo UI"/>
              </a:rPr>
              <a:t> </a:t>
            </a:r>
            <a:r>
              <a:rPr lang="en-US" altLang="ja-JP" sz="1100" dirty="0">
                <a:latin typeface="Meiryo UI"/>
                <a:ea typeface="Meiryo UI"/>
              </a:rPr>
              <a:t>Firefox,</a:t>
            </a:r>
            <a:r>
              <a:rPr lang="ja-JP" altLang="en-US" sz="1100" dirty="0">
                <a:latin typeface="Meiryo UI"/>
                <a:ea typeface="Meiryo UI"/>
              </a:rPr>
              <a:t> </a:t>
            </a:r>
            <a:r>
              <a:rPr lang="en-US" altLang="ja-JP" sz="1100" dirty="0">
                <a:latin typeface="Meiryo UI"/>
                <a:ea typeface="Meiryo UI"/>
              </a:rPr>
              <a:t>Safari</a:t>
            </a:r>
          </a:p>
          <a:p>
            <a:pPr marL="0" indent="0">
              <a:lnSpc>
                <a:spcPts val="2200"/>
              </a:lnSpc>
              <a:buNone/>
            </a:pPr>
            <a:endParaRPr lang="en-US" altLang="ja-JP" sz="1100" dirty="0"/>
          </a:p>
          <a:p>
            <a:pPr marL="0" algn="l" rtl="0" eaLnBrk="1" latinLnBrk="0" hangingPunct="1">
              <a:spcBef>
                <a:spcPts val="0"/>
              </a:spcBef>
              <a:spcAft>
                <a:spcPts val="0"/>
              </a:spcAft>
            </a:pPr>
            <a:r>
              <a:rPr kumimoji="1" lang="ja-JP" altLang="ja-JP" sz="1100" b="0" i="0" kern="1200" dirty="0">
                <a:solidFill>
                  <a:srgbClr val="000000"/>
                </a:solidFill>
                <a:effectLst/>
                <a:latin typeface="Meiryo UI" panose="020B0604030504040204" pitchFamily="50" charset="-128"/>
                <a:ea typeface="Meiryo UI" panose="020B0604030504040204" pitchFamily="50" charset="-128"/>
                <a:cs typeface="+mn-cs"/>
              </a:rPr>
              <a:t>アップロード可能なファイルの拡張子</a:t>
            </a:r>
            <a:r>
              <a:rPr kumimoji="1" lang="ja-JP" altLang="en-US" sz="1100" b="0" i="0" kern="1200" dirty="0">
                <a:solidFill>
                  <a:srgbClr val="000000"/>
                </a:solidFill>
                <a:effectLst/>
                <a:latin typeface="Meiryo UI" panose="020B0604030504040204" pitchFamily="50" charset="-128"/>
                <a:ea typeface="Meiryo UI" panose="020B0604030504040204" pitchFamily="50" charset="-128"/>
                <a:cs typeface="+mn-cs"/>
              </a:rPr>
              <a:t>は以下の通りです。</a:t>
            </a:r>
            <a:endParaRPr lang="ja-JP" altLang="ja-JP" sz="1100" dirty="0">
              <a:effectLst/>
            </a:endParaRPr>
          </a:p>
          <a:p>
            <a:pPr marL="0" indent="0">
              <a:buNone/>
            </a:pPr>
            <a:r>
              <a:rPr lang="ja-JP" altLang="en-US" sz="1100" dirty="0">
                <a:solidFill>
                  <a:srgbClr val="000000"/>
                </a:solidFill>
              </a:rPr>
              <a:t> </a:t>
            </a:r>
            <a:r>
              <a:rPr kumimoji="1" lang="en-US" altLang="ja-JP" sz="1100" b="0" i="0" kern="1200" dirty="0">
                <a:solidFill>
                  <a:srgbClr val="000000"/>
                </a:solidFill>
                <a:effectLst/>
                <a:latin typeface="Meiryo UI" panose="020B0604030504040204" pitchFamily="50" charset="-128"/>
                <a:ea typeface="Meiryo UI" panose="020B0604030504040204" pitchFamily="50" charset="-128"/>
                <a:cs typeface="+mn-cs"/>
              </a:rPr>
              <a:t>pdf</a:t>
            </a:r>
            <a:r>
              <a:rPr kumimoji="1" lang="ja-JP" altLang="ja-JP" sz="1100" b="0" i="0" kern="1200" dirty="0">
                <a:solidFill>
                  <a:srgbClr val="000000"/>
                </a:solidFill>
                <a:effectLst/>
                <a:latin typeface="Meiryo UI" panose="020B0604030504040204" pitchFamily="50" charset="-128"/>
                <a:ea typeface="Meiryo UI" panose="020B0604030504040204" pitchFamily="50" charset="-128"/>
                <a:cs typeface="+mn-cs"/>
              </a:rPr>
              <a:t>、</a:t>
            </a:r>
            <a:r>
              <a:rPr kumimoji="1" lang="en-US" altLang="ja-JP" sz="1100" b="0" i="0" kern="1200" dirty="0">
                <a:solidFill>
                  <a:srgbClr val="000000"/>
                </a:solidFill>
                <a:effectLst/>
                <a:latin typeface="Meiryo UI" panose="020B0604030504040204" pitchFamily="50" charset="-128"/>
                <a:ea typeface="Meiryo UI" panose="020B0604030504040204" pitchFamily="50" charset="-128"/>
                <a:cs typeface="+mn-cs"/>
              </a:rPr>
              <a:t>zip</a:t>
            </a:r>
            <a:r>
              <a:rPr kumimoji="1" lang="ja-JP" altLang="ja-JP" sz="1100" kern="1200" dirty="0">
                <a:solidFill>
                  <a:srgbClr val="000000"/>
                </a:solidFill>
                <a:effectLst/>
                <a:latin typeface="Meiryo UI" panose="020B0604030504040204" pitchFamily="50" charset="-128"/>
                <a:ea typeface="Meiryo UI" panose="020B0604030504040204" pitchFamily="50" charset="-128"/>
                <a:cs typeface="+mn-cs"/>
              </a:rPr>
              <a:t>、</a:t>
            </a:r>
            <a:r>
              <a:rPr kumimoji="1" lang="en-US" altLang="ja-JP" sz="1100" b="0" i="0" kern="1200" dirty="0">
                <a:solidFill>
                  <a:srgbClr val="000000"/>
                </a:solidFill>
                <a:effectLst/>
                <a:latin typeface="Meiryo UI" panose="020B0604030504040204" pitchFamily="50" charset="-128"/>
                <a:ea typeface="Meiryo UI" panose="020B0604030504040204" pitchFamily="50" charset="-128"/>
                <a:cs typeface="+mn-cs"/>
              </a:rPr>
              <a:t>doc</a:t>
            </a:r>
            <a:r>
              <a:rPr kumimoji="1" lang="ja-JP" altLang="ja-JP" sz="1100" kern="1200" dirty="0">
                <a:solidFill>
                  <a:srgbClr val="000000"/>
                </a:solidFill>
                <a:effectLst/>
                <a:latin typeface="Meiryo UI" panose="020B0604030504040204" pitchFamily="50" charset="-128"/>
                <a:ea typeface="Meiryo UI" panose="020B0604030504040204" pitchFamily="50" charset="-128"/>
                <a:cs typeface="+mn-cs"/>
              </a:rPr>
              <a:t>、</a:t>
            </a:r>
            <a:r>
              <a:rPr kumimoji="1" lang="en-US" altLang="ja-JP" sz="1100" b="0" i="0" kern="1200" dirty="0">
                <a:solidFill>
                  <a:srgbClr val="000000"/>
                </a:solidFill>
                <a:effectLst/>
                <a:latin typeface="Meiryo UI" panose="020B0604030504040204" pitchFamily="50" charset="-128"/>
                <a:ea typeface="Meiryo UI" panose="020B0604030504040204" pitchFamily="50" charset="-128"/>
                <a:cs typeface="+mn-cs"/>
              </a:rPr>
              <a:t>docx</a:t>
            </a:r>
            <a:r>
              <a:rPr kumimoji="1" lang="ja-JP" altLang="ja-JP" sz="1100" b="0" i="0" kern="1200" dirty="0">
                <a:solidFill>
                  <a:srgbClr val="000000"/>
                </a:solidFill>
                <a:effectLst/>
                <a:latin typeface="Meiryo UI" panose="020B0604030504040204" pitchFamily="50" charset="-128"/>
                <a:ea typeface="Meiryo UI" panose="020B0604030504040204" pitchFamily="50" charset="-128"/>
                <a:cs typeface="+mn-cs"/>
              </a:rPr>
              <a:t>、</a:t>
            </a:r>
            <a:r>
              <a:rPr kumimoji="1" lang="en-US" altLang="ja-JP" sz="1100" b="0" i="0" kern="1200" dirty="0" err="1">
                <a:solidFill>
                  <a:srgbClr val="000000"/>
                </a:solidFill>
                <a:effectLst/>
                <a:latin typeface="Meiryo UI" panose="020B0604030504040204" pitchFamily="50" charset="-128"/>
                <a:ea typeface="Meiryo UI" panose="020B0604030504040204" pitchFamily="50" charset="-128"/>
                <a:cs typeface="+mn-cs"/>
              </a:rPr>
              <a:t>xls</a:t>
            </a:r>
            <a:r>
              <a:rPr kumimoji="1" lang="ja-JP" altLang="ja-JP" sz="1100" kern="1200" dirty="0">
                <a:solidFill>
                  <a:srgbClr val="000000"/>
                </a:solidFill>
                <a:effectLst/>
                <a:latin typeface="Meiryo UI" panose="020B0604030504040204" pitchFamily="50" charset="-128"/>
                <a:ea typeface="Meiryo UI" panose="020B0604030504040204" pitchFamily="50" charset="-128"/>
                <a:cs typeface="+mn-cs"/>
              </a:rPr>
              <a:t>、</a:t>
            </a:r>
            <a:r>
              <a:rPr kumimoji="1" lang="en-US" altLang="ja-JP" sz="1100" b="0" i="0" kern="1200" dirty="0">
                <a:solidFill>
                  <a:srgbClr val="000000"/>
                </a:solidFill>
                <a:effectLst/>
                <a:latin typeface="Meiryo UI" panose="020B0604030504040204" pitchFamily="50" charset="-128"/>
                <a:ea typeface="Meiryo UI" panose="020B0604030504040204" pitchFamily="50" charset="-128"/>
                <a:cs typeface="+mn-cs"/>
              </a:rPr>
              <a:t>xlsx</a:t>
            </a:r>
            <a:r>
              <a:rPr kumimoji="1" lang="ja-JP" altLang="ja-JP" sz="1100" b="0" i="0" kern="1200" dirty="0">
                <a:solidFill>
                  <a:srgbClr val="000000"/>
                </a:solidFill>
                <a:effectLst/>
                <a:latin typeface="Meiryo UI" panose="020B0604030504040204" pitchFamily="50" charset="-128"/>
                <a:ea typeface="Meiryo UI" panose="020B0604030504040204" pitchFamily="50" charset="-128"/>
                <a:cs typeface="+mn-cs"/>
              </a:rPr>
              <a:t>、</a:t>
            </a:r>
            <a:r>
              <a:rPr kumimoji="1" lang="en-US" altLang="ja-JP" sz="1100" b="0" i="0" kern="1200" dirty="0" err="1">
                <a:solidFill>
                  <a:srgbClr val="000000"/>
                </a:solidFill>
                <a:effectLst/>
                <a:latin typeface="Meiryo UI" panose="020B0604030504040204" pitchFamily="50" charset="-128"/>
                <a:ea typeface="Meiryo UI" panose="020B0604030504040204" pitchFamily="50" charset="-128"/>
                <a:cs typeface="+mn-cs"/>
              </a:rPr>
              <a:t>png</a:t>
            </a:r>
            <a:r>
              <a:rPr kumimoji="1" lang="ja-JP" altLang="ja-JP" sz="1100" kern="1200" dirty="0">
                <a:solidFill>
                  <a:srgbClr val="000000"/>
                </a:solidFill>
                <a:effectLst/>
                <a:latin typeface="Meiryo UI" panose="020B0604030504040204" pitchFamily="50" charset="-128"/>
                <a:ea typeface="Meiryo UI" panose="020B0604030504040204" pitchFamily="50" charset="-128"/>
                <a:cs typeface="+mn-cs"/>
              </a:rPr>
              <a:t>、</a:t>
            </a:r>
            <a:r>
              <a:rPr kumimoji="1" lang="en-US" altLang="ja-JP" sz="1100" b="0" i="0" kern="1200" dirty="0">
                <a:solidFill>
                  <a:srgbClr val="000000"/>
                </a:solidFill>
                <a:effectLst/>
                <a:latin typeface="Meiryo UI" panose="020B0604030504040204" pitchFamily="50" charset="-128"/>
                <a:ea typeface="Meiryo UI" panose="020B0604030504040204" pitchFamily="50" charset="-128"/>
                <a:cs typeface="+mn-cs"/>
              </a:rPr>
              <a:t>bmp</a:t>
            </a:r>
            <a:r>
              <a:rPr kumimoji="1" lang="ja-JP" altLang="ja-JP" sz="1100" b="0" i="0" kern="1200" dirty="0">
                <a:solidFill>
                  <a:srgbClr val="000000"/>
                </a:solidFill>
                <a:effectLst/>
                <a:latin typeface="Meiryo UI" panose="020B0604030504040204" pitchFamily="50" charset="-128"/>
                <a:ea typeface="Meiryo UI" panose="020B0604030504040204" pitchFamily="50" charset="-128"/>
                <a:cs typeface="+mn-cs"/>
              </a:rPr>
              <a:t>、</a:t>
            </a:r>
            <a:r>
              <a:rPr kumimoji="1" lang="en-US" altLang="ja-JP" sz="1100" b="0" i="0" kern="1200" dirty="0">
                <a:solidFill>
                  <a:srgbClr val="000000"/>
                </a:solidFill>
                <a:effectLst/>
                <a:latin typeface="Meiryo UI" panose="020B0604030504040204" pitchFamily="50" charset="-128"/>
                <a:ea typeface="Meiryo UI" panose="020B0604030504040204" pitchFamily="50" charset="-128"/>
                <a:cs typeface="+mn-cs"/>
              </a:rPr>
              <a:t>jpg</a:t>
            </a:r>
            <a:r>
              <a:rPr kumimoji="1" lang="ja-JP" altLang="ja-JP" sz="1100" b="0" i="0" kern="1200" dirty="0">
                <a:solidFill>
                  <a:srgbClr val="000000"/>
                </a:solidFill>
                <a:effectLst/>
                <a:latin typeface="Meiryo UI" panose="020B0604030504040204" pitchFamily="50" charset="-128"/>
                <a:ea typeface="Meiryo UI" panose="020B0604030504040204" pitchFamily="50" charset="-128"/>
                <a:cs typeface="+mn-cs"/>
              </a:rPr>
              <a:t>、</a:t>
            </a:r>
            <a:r>
              <a:rPr kumimoji="1" lang="en-US" altLang="ja-JP" sz="1100" b="0" i="0" kern="1200" dirty="0">
                <a:solidFill>
                  <a:srgbClr val="000000"/>
                </a:solidFill>
                <a:effectLst/>
                <a:latin typeface="Meiryo UI" panose="020B0604030504040204" pitchFamily="50" charset="-128"/>
                <a:ea typeface="Meiryo UI" panose="020B0604030504040204" pitchFamily="50" charset="-128"/>
                <a:cs typeface="+mn-cs"/>
              </a:rPr>
              <a:t>jpeg</a:t>
            </a:r>
            <a:r>
              <a:rPr kumimoji="1" lang="ja-JP" altLang="ja-JP" sz="1100" b="0" i="0" kern="1200" dirty="0">
                <a:solidFill>
                  <a:srgbClr val="000000"/>
                </a:solidFill>
                <a:effectLst/>
                <a:latin typeface="Meiryo UI" panose="020B0604030504040204" pitchFamily="50" charset="-128"/>
                <a:ea typeface="Meiryo UI" panose="020B0604030504040204" pitchFamily="50" charset="-128"/>
                <a:cs typeface="+mn-cs"/>
              </a:rPr>
              <a:t>、</a:t>
            </a:r>
            <a:r>
              <a:rPr kumimoji="1" lang="en-US" altLang="ja-JP" sz="1100" b="0" i="0" kern="1200" dirty="0" err="1">
                <a:solidFill>
                  <a:srgbClr val="000000"/>
                </a:solidFill>
                <a:effectLst/>
                <a:latin typeface="Meiryo UI" panose="020B0604030504040204" pitchFamily="50" charset="-128"/>
                <a:ea typeface="Meiryo UI" panose="020B0604030504040204" pitchFamily="50" charset="-128"/>
                <a:cs typeface="+mn-cs"/>
              </a:rPr>
              <a:t>heic</a:t>
            </a:r>
            <a:r>
              <a:rPr kumimoji="1" lang="ja-JP" altLang="ja-JP" sz="1100" b="0" i="0" kern="1200" dirty="0">
                <a:solidFill>
                  <a:srgbClr val="000000"/>
                </a:solidFill>
                <a:effectLst/>
                <a:latin typeface="Meiryo UI" panose="020B0604030504040204" pitchFamily="50" charset="-128"/>
                <a:ea typeface="Meiryo UI" panose="020B0604030504040204" pitchFamily="50" charset="-128"/>
                <a:cs typeface="+mn-cs"/>
              </a:rPr>
              <a:t>、</a:t>
            </a:r>
            <a:r>
              <a:rPr kumimoji="1" lang="en-US" altLang="ja-JP" sz="1100" b="0" i="0" kern="1200" dirty="0">
                <a:solidFill>
                  <a:srgbClr val="000000"/>
                </a:solidFill>
                <a:effectLst/>
                <a:latin typeface="Meiryo UI" panose="020B0604030504040204" pitchFamily="50" charset="-128"/>
                <a:ea typeface="Meiryo UI" panose="020B0604030504040204" pitchFamily="50" charset="-128"/>
                <a:cs typeface="+mn-cs"/>
              </a:rPr>
              <a:t>gif</a:t>
            </a:r>
            <a:endParaRPr lang="en-US" altLang="ja-JP" sz="1100" dirty="0">
              <a:latin typeface="Meiryo UI"/>
              <a:ea typeface="Meiryo UI"/>
            </a:endParaRPr>
          </a:p>
        </p:txBody>
      </p:sp>
    </p:spTree>
    <p:extLst>
      <p:ext uri="{BB962C8B-B14F-4D97-AF65-F5344CB8AC3E}">
        <p14:creationId xmlns:p14="http://schemas.microsoft.com/office/powerpoint/2010/main" val="41786721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5F0D6975-16E3-D125-0DAF-A5CC2C6F18D0}"/>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156243" y="1472994"/>
            <a:ext cx="5577807" cy="4658957"/>
          </a:xfrm>
          <a:prstGeom prst="rect">
            <a:avLst/>
          </a:prstGeom>
          <a:noFill/>
          <a:extLst>
            <a:ext uri="{909E8E84-426E-40DD-AFC4-6F175D3DCCD1}">
              <a14:hiddenFill xmlns:a14="http://schemas.microsoft.com/office/drawing/2010/main">
                <a:solidFill>
                  <a:srgbClr val="FFFFFF"/>
                </a:solidFill>
              </a14:hiddenFill>
            </a:ext>
          </a:extLst>
        </p:spPr>
      </p:pic>
      <p:sp>
        <p:nvSpPr>
          <p:cNvPr id="14" name="テキスト ボックス 1">
            <a:extLst>
              <a:ext uri="{FF2B5EF4-FFF2-40B4-BE49-F238E27FC236}">
                <a16:creationId xmlns:a16="http://schemas.microsoft.com/office/drawing/2014/main" id="{69A9B1F8-9105-C796-79E0-D2901518EAA4}"/>
              </a:ext>
            </a:extLst>
          </p:cNvPr>
          <p:cNvSpPr txBox="1"/>
          <p:nvPr/>
        </p:nvSpPr>
        <p:spPr>
          <a:xfrm>
            <a:off x="6274822" y="1409344"/>
            <a:ext cx="5825146" cy="3108543"/>
          </a:xfrm>
          <a:prstGeom prst="rect">
            <a:avLst/>
          </a:prstGeom>
          <a:noFill/>
        </p:spPr>
        <p:txBody>
          <a:bodyPr wrap="square" lIns="91440" tIns="45720" rIns="91440" bIns="45720" rtlCol="0" anchor="t">
            <a:spAutoFit/>
          </a:bodyPr>
          <a:lstStyle/>
          <a:p>
            <a:pPr>
              <a:buClr>
                <a:srgbClr val="FF0000"/>
              </a:buClr>
            </a:pPr>
            <a:endParaRPr lang="en-US" altLang="ja-JP" sz="1400" dirty="0">
              <a:latin typeface="Meiryo UI" panose="020B0604030504040204" pitchFamily="50" charset="-128"/>
              <a:ea typeface="Meiryo UI" panose="020B0604030504040204" pitchFamily="50" charset="-128"/>
            </a:endParaRPr>
          </a:p>
          <a:p>
            <a:pPr>
              <a:buClr>
                <a:srgbClr val="FF0000"/>
              </a:buClr>
            </a:pPr>
            <a:r>
              <a:rPr lang="ja-JP" altLang="en-US" sz="1400" dirty="0">
                <a:solidFill>
                  <a:srgbClr val="FF0000"/>
                </a:solidFill>
                <a:latin typeface="Meiryo UI" panose="020B0604030504040204" pitchFamily="50" charset="-128"/>
                <a:ea typeface="Meiryo UI" panose="020B0604030504040204" pitchFamily="50" charset="-128"/>
              </a:rPr>
              <a:t>条件付き採択となった場合は、交付決定を受けるために公募申請内容の修正を行う必要があります。修正した内容は、担当の商工会の確認を受けてから、地方事務局へ再提出となります。</a:t>
            </a:r>
            <a:endParaRPr lang="en-US" altLang="ja-JP" sz="1400" dirty="0">
              <a:solidFill>
                <a:srgbClr val="FF0000"/>
              </a:solidFill>
              <a:latin typeface="Meiryo UI" panose="020B0604030504040204" pitchFamily="50" charset="-128"/>
              <a:ea typeface="Meiryo UI" panose="020B0604030504040204" pitchFamily="50" charset="-128"/>
            </a:endParaRPr>
          </a:p>
          <a:p>
            <a:pPr>
              <a:buClr>
                <a:srgbClr val="FF0000"/>
              </a:buClr>
            </a:pPr>
            <a:endParaRPr lang="en-US" altLang="ja-JP" sz="1400" dirty="0">
              <a:latin typeface="Meiryo UI" panose="020B0604030504040204" pitchFamily="50" charset="-128"/>
              <a:ea typeface="Meiryo UI" panose="020B0604030504040204" pitchFamily="50" charset="-128"/>
            </a:endParaRPr>
          </a:p>
          <a:p>
            <a:pPr>
              <a:buClr>
                <a:srgbClr val="FF0000"/>
              </a:buClr>
            </a:pPr>
            <a:endParaRPr lang="en-US" altLang="ja-JP" sz="1400" dirty="0">
              <a:latin typeface="Meiryo UI" panose="020B0604030504040204" pitchFamily="50" charset="-128"/>
              <a:ea typeface="Meiryo UI" panose="020B0604030504040204" pitchFamily="50" charset="-128"/>
            </a:endParaRPr>
          </a:p>
          <a:p>
            <a:pPr marL="342900" indent="-342900">
              <a:buClr>
                <a:srgbClr val="FF0000"/>
              </a:buClr>
              <a:buFont typeface="+mj-ea"/>
              <a:buAutoNum type="circleNumDbPlain"/>
            </a:pPr>
            <a:r>
              <a:rPr lang="ja-JP" altLang="en-US" sz="1400" dirty="0">
                <a:latin typeface="Meiryo UI" panose="020B0604030504040204" pitchFamily="50" charset="-128"/>
                <a:ea typeface="Meiryo UI" panose="020B0604030504040204" pitchFamily="50" charset="-128"/>
              </a:rPr>
              <a:t>採択通知書を閲覧したい場合は、通知文書欄のボタンをクリックしてください。</a:t>
            </a:r>
            <a:endParaRPr lang="en-US" altLang="ja-JP" sz="1400" dirty="0">
              <a:latin typeface="Meiryo UI" panose="020B0604030504040204" pitchFamily="50" charset="-128"/>
              <a:ea typeface="Meiryo UI" panose="020B0604030504040204" pitchFamily="50" charset="-128"/>
            </a:endParaRPr>
          </a:p>
          <a:p>
            <a:pPr marL="342900" indent="-342900">
              <a:buClr>
                <a:srgbClr val="FF0000"/>
              </a:buClr>
              <a:buFont typeface="+mj-ea"/>
              <a:buAutoNum type="circleNumDbPlain"/>
            </a:pPr>
            <a:endParaRPr lang="en-US" altLang="ja-JP" sz="1400">
              <a:latin typeface="Meiryo UI" panose="020B0604030504040204" pitchFamily="50" charset="-128"/>
              <a:ea typeface="Meiryo UI" panose="020B0604030504040204" pitchFamily="50" charset="-128"/>
            </a:endParaRPr>
          </a:p>
          <a:p>
            <a:pPr marL="342900" indent="-342900">
              <a:buClr>
                <a:srgbClr val="FF0000"/>
              </a:buClr>
              <a:buFont typeface="+mj-ea"/>
              <a:buAutoNum type="circleNumDbPlain"/>
            </a:pPr>
            <a:r>
              <a:rPr lang="ja-JP" altLang="en-US" sz="1400" dirty="0">
                <a:latin typeface="Meiryo UI" panose="020B0604030504040204" pitchFamily="50" charset="-128"/>
                <a:ea typeface="Meiryo UI" panose="020B0604030504040204" pitchFamily="50" charset="-128"/>
              </a:rPr>
              <a:t>マイページから</a:t>
            </a:r>
            <a:r>
              <a:rPr lang="ja-JP" altLang="en-US" sz="1400" b="1" dirty="0">
                <a:latin typeface="Meiryo UI" panose="020B0604030504040204" pitchFamily="50" charset="-128"/>
                <a:ea typeface="Meiryo UI" panose="020B0604030504040204" pitchFamily="50" charset="-128"/>
              </a:rPr>
              <a:t>「公募・交付申請を開始する」</a:t>
            </a:r>
            <a:r>
              <a:rPr lang="ja-JP" altLang="en-US" sz="1400" dirty="0">
                <a:latin typeface="Meiryo UI" panose="020B0604030504040204" pitchFamily="50" charset="-128"/>
                <a:ea typeface="Meiryo UI" panose="020B0604030504040204" pitchFamily="50" charset="-128"/>
              </a:rPr>
              <a:t>リンクを押下してください。</a:t>
            </a:r>
            <a:endParaRPr lang="en-US" altLang="ja-JP" sz="1400" dirty="0">
              <a:latin typeface="Meiryo UI" panose="020B0604030504040204" pitchFamily="50" charset="-128"/>
              <a:ea typeface="Meiryo UI" panose="020B0604030504040204" pitchFamily="50" charset="-128"/>
            </a:endParaRPr>
          </a:p>
          <a:p>
            <a:pPr marL="342900" indent="-342900">
              <a:buClr>
                <a:srgbClr val="FF0000"/>
              </a:buClr>
              <a:buFont typeface="+mj-ea"/>
              <a:buAutoNum type="circleNumDbPlain"/>
            </a:pPr>
            <a:endParaRPr lang="en-US" altLang="ja-JP" sz="1400" dirty="0">
              <a:latin typeface="Meiryo UI" panose="020B0604030504040204" pitchFamily="50" charset="-128"/>
              <a:ea typeface="Meiryo UI" panose="020B0604030504040204" pitchFamily="50" charset="-128"/>
            </a:endParaRPr>
          </a:p>
          <a:p>
            <a:pPr marL="342900" indent="-342900">
              <a:buClr>
                <a:srgbClr val="FF0000"/>
              </a:buClr>
              <a:buFont typeface="+mj-ea"/>
              <a:buAutoNum type="circleNumDbPlain"/>
            </a:pPr>
            <a:endParaRPr lang="en-US" altLang="ja-JP" sz="1400" dirty="0">
              <a:latin typeface="Meiryo UI" panose="020B0604030504040204" pitchFamily="50" charset="-128"/>
              <a:ea typeface="Meiryo UI" panose="020B0604030504040204" pitchFamily="50" charset="-128"/>
            </a:endParaRPr>
          </a:p>
          <a:p>
            <a:pPr>
              <a:buClr>
                <a:srgbClr val="FF0000"/>
              </a:buClr>
            </a:pPr>
            <a:r>
              <a:rPr lang="en-US" altLang="ja-JP" sz="1400">
                <a:latin typeface="Meiryo UI" panose="020B0604030504040204" pitchFamily="50" charset="-128"/>
                <a:ea typeface="Meiryo UI" panose="020B0604030504040204" pitchFamily="50" charset="-128"/>
              </a:rPr>
              <a:t>※</a:t>
            </a:r>
            <a:r>
              <a:rPr lang="ja-JP" altLang="en-US" sz="1400">
                <a:latin typeface="Meiryo UI" panose="020B0604030504040204" pitchFamily="50" charset="-128"/>
                <a:ea typeface="Meiryo UI" panose="020B0604030504040204" pitchFamily="50" charset="-128"/>
              </a:rPr>
              <a:t>商工会への確認依頼前に、商工会からコメントが入力される場合があります。</a:t>
            </a:r>
            <a:r>
              <a:rPr lang="ja-JP" altLang="en-US" sz="1400" dirty="0">
                <a:latin typeface="Meiryo UI" panose="020B0604030504040204" pitchFamily="50" charset="-128"/>
                <a:ea typeface="Meiryo UI" panose="020B0604030504040204" pitchFamily="50" charset="-128"/>
              </a:rPr>
              <a:t>その場合は、</a:t>
            </a:r>
            <a:r>
              <a:rPr lang="ja-JP" altLang="en-US" sz="1400">
                <a:latin typeface="Meiryo UI" panose="020B0604030504040204" pitchFamily="50" charset="-128"/>
                <a:ea typeface="Meiryo UI" panose="020B0604030504040204" pitchFamily="50" charset="-128"/>
              </a:rPr>
              <a:t>以下のように</a:t>
            </a:r>
            <a:r>
              <a:rPr lang="ja-JP" altLang="en-US" sz="1400" b="1" dirty="0">
                <a:latin typeface="Meiryo UI" panose="020B0604030504040204" pitchFamily="50" charset="-128"/>
                <a:ea typeface="Meiryo UI" panose="020B0604030504040204" pitchFamily="50" charset="-128"/>
              </a:rPr>
              <a:t>「商工会からのコメント」</a:t>
            </a:r>
            <a:r>
              <a:rPr lang="ja-JP" altLang="en-US" sz="1400">
                <a:latin typeface="Meiryo UI" panose="020B0604030504040204" pitchFamily="50" charset="-128"/>
                <a:ea typeface="Meiryo UI" panose="020B0604030504040204" pitchFamily="50" charset="-128"/>
              </a:rPr>
              <a:t>ボタンが表示されますので、押下して内容を確認ください。</a:t>
            </a:r>
            <a:r>
              <a:rPr lang="ja-JP" altLang="en-US" sz="1400" dirty="0">
                <a:latin typeface="Meiryo UI" panose="020B0604030504040204" pitchFamily="50" charset="-128"/>
                <a:ea typeface="Meiryo UI" panose="020B0604030504040204" pitchFamily="50" charset="-128"/>
              </a:rPr>
              <a:t>（詳細</a:t>
            </a:r>
            <a:r>
              <a:rPr lang="ja-JP" altLang="en-US" sz="1400">
                <a:latin typeface="Meiryo UI" panose="020B0604030504040204" pitchFamily="50" charset="-128"/>
                <a:ea typeface="Meiryo UI" panose="020B0604030504040204" pitchFamily="50" charset="-128"/>
              </a:rPr>
              <a:t>は</a:t>
            </a:r>
            <a:r>
              <a:rPr lang="en-US" altLang="ja-JP" sz="1400" b="1" u="sng">
                <a:solidFill>
                  <a:srgbClr val="FF0000"/>
                </a:solidFill>
                <a:latin typeface="Meiryo UI" panose="020B0604030504040204" pitchFamily="50" charset="-128"/>
                <a:ea typeface="Meiryo UI" panose="020B0604030504040204" pitchFamily="50" charset="-128"/>
              </a:rPr>
              <a:t>P.8</a:t>
            </a:r>
            <a:r>
              <a:rPr lang="ja-JP" altLang="en-US" sz="1400">
                <a:latin typeface="Meiryo UI" panose="020B0604030504040204" pitchFamily="50" charset="-128"/>
                <a:ea typeface="Meiryo UI" panose="020B0604030504040204" pitchFamily="50" charset="-128"/>
              </a:rPr>
              <a:t>も</a:t>
            </a:r>
            <a:r>
              <a:rPr lang="ja-JP" altLang="en-US" sz="1400" dirty="0">
                <a:latin typeface="Meiryo UI" panose="020B0604030504040204" pitchFamily="50" charset="-128"/>
                <a:ea typeface="Meiryo UI" panose="020B0604030504040204" pitchFamily="50" charset="-128"/>
              </a:rPr>
              <a:t>併せてご参照ください</a:t>
            </a:r>
            <a:r>
              <a:rPr lang="ja-JP" altLang="en-US" sz="1400">
                <a:latin typeface="Meiryo UI" panose="020B0604030504040204" pitchFamily="50" charset="-128"/>
                <a:ea typeface="Meiryo UI" panose="020B0604030504040204" pitchFamily="50" charset="-128"/>
              </a:rPr>
              <a:t>）</a:t>
            </a:r>
            <a:endParaRPr lang="en-US" altLang="ja-JP" sz="1400" dirty="0">
              <a:latin typeface="Meiryo UI" panose="020B0604030504040204" pitchFamily="50" charset="-128"/>
              <a:ea typeface="Meiryo UI" panose="020B0604030504040204" pitchFamily="50" charset="-128"/>
            </a:endParaRPr>
          </a:p>
        </p:txBody>
      </p:sp>
      <p:sp>
        <p:nvSpPr>
          <p:cNvPr id="9" name="正方形/長方形 8">
            <a:extLst>
              <a:ext uri="{FF2B5EF4-FFF2-40B4-BE49-F238E27FC236}">
                <a16:creationId xmlns:a16="http://schemas.microsoft.com/office/drawing/2014/main" id="{8BD36C71-6B21-C384-48BA-18A074C3E3DC}"/>
              </a:ext>
            </a:extLst>
          </p:cNvPr>
          <p:cNvSpPr/>
          <p:nvPr/>
        </p:nvSpPr>
        <p:spPr>
          <a:xfrm>
            <a:off x="156243" y="109871"/>
            <a:ext cx="7656668" cy="4457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200" b="1" dirty="0">
                <a:solidFill>
                  <a:srgbClr val="0070C0"/>
                </a:solidFill>
                <a:latin typeface="Meiryo UI" panose="020B0604030504040204" pitchFamily="50" charset="-128"/>
                <a:ea typeface="Meiryo UI" panose="020B0604030504040204" pitchFamily="50" charset="-128"/>
              </a:rPr>
              <a:t>条件付き採択関連（</a:t>
            </a:r>
            <a:r>
              <a:rPr lang="en-US" altLang="ja-JP" sz="2200" b="1" dirty="0">
                <a:solidFill>
                  <a:srgbClr val="0070C0"/>
                </a:solidFill>
                <a:latin typeface="Meiryo UI" panose="020B0604030504040204" pitchFamily="50" charset="-128"/>
                <a:ea typeface="Meiryo UI" panose="020B0604030504040204" pitchFamily="50" charset="-128"/>
              </a:rPr>
              <a:t>1/5</a:t>
            </a:r>
            <a:r>
              <a:rPr lang="ja-JP" altLang="en-US" sz="2200" b="1" dirty="0">
                <a:solidFill>
                  <a:srgbClr val="0070C0"/>
                </a:solidFill>
                <a:latin typeface="Meiryo UI" panose="020B0604030504040204" pitchFamily="50" charset="-128"/>
                <a:ea typeface="Meiryo UI" panose="020B0604030504040204" pitchFamily="50" charset="-128"/>
              </a:rPr>
              <a:t>）</a:t>
            </a:r>
          </a:p>
        </p:txBody>
      </p:sp>
      <p:sp>
        <p:nvSpPr>
          <p:cNvPr id="13" name="テキスト プレースホルダ 38">
            <a:extLst>
              <a:ext uri="{FF2B5EF4-FFF2-40B4-BE49-F238E27FC236}">
                <a16:creationId xmlns:a16="http://schemas.microsoft.com/office/drawing/2014/main" id="{84D6FAC8-25B2-1CE6-990B-1A6FC39AC3A6}"/>
              </a:ext>
            </a:extLst>
          </p:cNvPr>
          <p:cNvSpPr txBox="1">
            <a:spLocks/>
          </p:cNvSpPr>
          <p:nvPr/>
        </p:nvSpPr>
        <p:spPr>
          <a:xfrm>
            <a:off x="180815" y="726049"/>
            <a:ext cx="5659198" cy="433553"/>
          </a:xfrm>
          <a:prstGeom prst="rect">
            <a:avLst/>
          </a:prstGeom>
          <a:solidFill>
            <a:schemeClr val="accent1">
              <a:lumMod val="20000"/>
              <a:lumOff val="80000"/>
            </a:schemeClr>
          </a:solidFill>
          <a:ln>
            <a:noFill/>
          </a:ln>
        </p:spPr>
        <p:txBody>
          <a:bodyPr vert="horz" wrap="square" lIns="216000" tIns="108000" rIns="216000" bIns="108000" rtlCol="0" anchor="t">
            <a:spAutoFit/>
          </a:bodyPr>
          <a:lstStyle>
            <a:lvl1pPr marL="342900" indent="-342900" algn="l" defTabSz="914400" rtl="0" eaLnBrk="1" latinLnBrk="0" hangingPunct="1">
              <a:spcBef>
                <a:spcPts val="600"/>
              </a:spcBef>
              <a:spcAft>
                <a:spcPts val="600"/>
              </a:spcAft>
              <a:buClr>
                <a:srgbClr val="002060"/>
              </a:buClr>
              <a:buFont typeface="Wingdings" panose="05000000000000000000" pitchFamily="2" charset="2"/>
              <a:buChar char="l"/>
              <a:defRPr kumimoji="1" sz="2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742950" indent="-285750" algn="l" defTabSz="914400" rtl="0" eaLnBrk="1" latinLnBrk="0" hangingPunct="1">
              <a:spcBef>
                <a:spcPts val="600"/>
              </a:spcBef>
              <a:spcAft>
                <a:spcPts val="600"/>
              </a:spcAft>
              <a:buFont typeface="Arial" pitchFamily="34" charset="0"/>
              <a:buChar char="–"/>
              <a:defRPr kumimoji="1" sz="14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1143000" indent="-228600" algn="l" defTabSz="914400" rtl="0" eaLnBrk="1" latinLnBrk="0" hangingPunct="1">
              <a:spcBef>
                <a:spcPts val="600"/>
              </a:spcBef>
              <a:spcAft>
                <a:spcPts val="600"/>
              </a:spcAft>
              <a:buFont typeface="Arial" pitchFamily="34" charset="0"/>
              <a:buChar char="•"/>
              <a:defRPr kumimoji="1" sz="105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spcAft>
                <a:spcPts val="0"/>
              </a:spcAft>
              <a:buFont typeface="Wingdings" panose="05000000000000000000" pitchFamily="2" charset="2"/>
              <a:buChar char="Ø"/>
              <a:defRPr/>
            </a:pPr>
            <a:r>
              <a:rPr lang="ja-JP" altLang="en-US" sz="1400" b="1" dirty="0">
                <a:latin typeface="Meiryo UI"/>
                <a:ea typeface="Meiryo UI"/>
                <a:cs typeface="メイリオ" panose="020B0604030504040204" pitchFamily="50" charset="-128"/>
              </a:rPr>
              <a:t>マイページ</a:t>
            </a:r>
            <a:endParaRPr lang="ja-JP" altLang="en-US" sz="1400" b="1" dirty="0">
              <a:cs typeface="メイリオ" panose="020B0604030504040204" pitchFamily="50" charset="-128"/>
            </a:endParaRPr>
          </a:p>
        </p:txBody>
      </p:sp>
      <p:sp>
        <p:nvSpPr>
          <p:cNvPr id="2" name="正方形/長方形 1">
            <a:extLst>
              <a:ext uri="{FF2B5EF4-FFF2-40B4-BE49-F238E27FC236}">
                <a16:creationId xmlns:a16="http://schemas.microsoft.com/office/drawing/2014/main" id="{E819601C-CAD9-B33C-FA72-C75A97B080D0}"/>
              </a:ext>
            </a:extLst>
          </p:cNvPr>
          <p:cNvSpPr/>
          <p:nvPr/>
        </p:nvSpPr>
        <p:spPr>
          <a:xfrm>
            <a:off x="6898640" y="820064"/>
            <a:ext cx="5059680" cy="589280"/>
          </a:xfrm>
          <a:prstGeom prst="rect">
            <a:avLst/>
          </a:prstGeom>
          <a:solidFill>
            <a:schemeClr val="accent4">
              <a:lumMod val="20000"/>
              <a:lumOff val="80000"/>
            </a:schemeClr>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r>
              <a:rPr lang="ja-JP" altLang="en-US" sz="1400" dirty="0">
                <a:solidFill>
                  <a:schemeClr val="tx1"/>
                </a:solidFill>
                <a:latin typeface="Meiryo UI" panose="020B0604030504040204" pitchFamily="50" charset="-128"/>
                <a:ea typeface="Meiryo UI" panose="020B0604030504040204" pitchFamily="50" charset="-128"/>
              </a:rPr>
              <a:t>条件付き採択となった場合、申請内容の修正を行う必要があります。</a:t>
            </a:r>
            <a:endParaRPr lang="en-US" altLang="ja-JP" sz="1400" dirty="0">
              <a:solidFill>
                <a:schemeClr val="tx1"/>
              </a:solidFill>
              <a:latin typeface="Meiryo UI" panose="020B0604030504040204" pitchFamily="50" charset="-128"/>
              <a:ea typeface="Meiryo UI" panose="020B0604030504040204" pitchFamily="50" charset="-128"/>
            </a:endParaRPr>
          </a:p>
        </p:txBody>
      </p:sp>
      <p:sp>
        <p:nvSpPr>
          <p:cNvPr id="6" name="正方形/長方形 5">
            <a:extLst>
              <a:ext uri="{FF2B5EF4-FFF2-40B4-BE49-F238E27FC236}">
                <a16:creationId xmlns:a16="http://schemas.microsoft.com/office/drawing/2014/main" id="{F257D96F-1700-82AD-D972-6B672BCB9186}"/>
              </a:ext>
            </a:extLst>
          </p:cNvPr>
          <p:cNvSpPr/>
          <p:nvPr/>
        </p:nvSpPr>
        <p:spPr>
          <a:xfrm>
            <a:off x="6308688" y="820064"/>
            <a:ext cx="589952" cy="589280"/>
          </a:xfrm>
          <a:prstGeom prst="rect">
            <a:avLst/>
          </a:prstGeom>
          <a:solidFill>
            <a:srgbClr val="FFC000"/>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endParaRPr lang="en-US" altLang="ja-JP" sz="1000">
              <a:solidFill>
                <a:schemeClr val="tx1"/>
              </a:solidFill>
              <a:latin typeface="Meiryo UI" panose="020B0604030504040204" pitchFamily="50" charset="-128"/>
              <a:ea typeface="Meiryo UI" panose="020B0604030504040204" pitchFamily="50" charset="-128"/>
            </a:endParaRPr>
          </a:p>
        </p:txBody>
      </p:sp>
      <p:pic>
        <p:nvPicPr>
          <p:cNvPr id="11" name="図 10" descr="図形&#10;&#10;低い精度で自動的に生成された説明">
            <a:extLst>
              <a:ext uri="{FF2B5EF4-FFF2-40B4-BE49-F238E27FC236}">
                <a16:creationId xmlns:a16="http://schemas.microsoft.com/office/drawing/2014/main" id="{41D1168F-7E5F-5173-E657-B44F7F8B0514}"/>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392202" y="903242"/>
            <a:ext cx="422924" cy="422924"/>
          </a:xfrm>
          <a:prstGeom prst="rect">
            <a:avLst/>
          </a:prstGeom>
        </p:spPr>
      </p:pic>
      <p:sp>
        <p:nvSpPr>
          <p:cNvPr id="3" name="角丸四角形 7">
            <a:extLst>
              <a:ext uri="{FF2B5EF4-FFF2-40B4-BE49-F238E27FC236}">
                <a16:creationId xmlns:a16="http://schemas.microsoft.com/office/drawing/2014/main" id="{BF68D886-2CB0-346D-7852-EF61CD26BAED}"/>
              </a:ext>
            </a:extLst>
          </p:cNvPr>
          <p:cNvSpPr/>
          <p:nvPr/>
        </p:nvSpPr>
        <p:spPr>
          <a:xfrm>
            <a:off x="2362512" y="3064371"/>
            <a:ext cx="1165268" cy="238125"/>
          </a:xfrm>
          <a:prstGeom prst="roundRect">
            <a:avLst/>
          </a:prstGeom>
          <a:noFill/>
          <a:ln w="19050">
            <a:solidFill>
              <a:srgbClr val="FF0000"/>
            </a:solidFill>
            <a:headEnd type="none"/>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latin typeface="Meiryo UI" panose="020B0604030504040204" pitchFamily="50" charset="-128"/>
              <a:ea typeface="Meiryo UI" panose="020B0604030504040204" pitchFamily="50" charset="-128"/>
            </a:endParaRPr>
          </a:p>
        </p:txBody>
      </p:sp>
      <p:sp>
        <p:nvSpPr>
          <p:cNvPr id="4" name="テキスト ボックス 3">
            <a:extLst>
              <a:ext uri="{FF2B5EF4-FFF2-40B4-BE49-F238E27FC236}">
                <a16:creationId xmlns:a16="http://schemas.microsoft.com/office/drawing/2014/main" id="{CEE8B9D9-1831-B2F0-89BE-F5DB3479F80A}"/>
              </a:ext>
            </a:extLst>
          </p:cNvPr>
          <p:cNvSpPr txBox="1"/>
          <p:nvPr/>
        </p:nvSpPr>
        <p:spPr>
          <a:xfrm>
            <a:off x="2594916" y="4979967"/>
            <a:ext cx="415498" cy="369332"/>
          </a:xfrm>
          <a:prstGeom prst="rect">
            <a:avLst/>
          </a:prstGeom>
          <a:noFill/>
        </p:spPr>
        <p:txBody>
          <a:bodyPr wrap="square" rtlCol="0">
            <a:spAutoFit/>
          </a:bodyPr>
          <a:lstStyle/>
          <a:p>
            <a:r>
              <a:rPr lang="ja-JP" altLang="en-US" dirty="0">
                <a:solidFill>
                  <a:srgbClr val="FF0000"/>
                </a:solidFill>
                <a:latin typeface="Meiryo UI" panose="020B0604030504040204" pitchFamily="50" charset="-128"/>
                <a:ea typeface="Meiryo UI" panose="020B0604030504040204" pitchFamily="50" charset="-128"/>
              </a:rPr>
              <a:t>①</a:t>
            </a:r>
            <a:endParaRPr kumimoji="1" lang="ja-JP" altLang="en-US" dirty="0">
              <a:solidFill>
                <a:srgbClr val="FF0000"/>
              </a:solidFill>
              <a:latin typeface="Meiryo UI" panose="020B0604030504040204" pitchFamily="50" charset="-128"/>
              <a:ea typeface="Meiryo UI" panose="020B0604030504040204" pitchFamily="50" charset="-128"/>
            </a:endParaRPr>
          </a:p>
        </p:txBody>
      </p:sp>
      <p:sp>
        <p:nvSpPr>
          <p:cNvPr id="18" name="角丸四角形 7">
            <a:extLst>
              <a:ext uri="{FF2B5EF4-FFF2-40B4-BE49-F238E27FC236}">
                <a16:creationId xmlns:a16="http://schemas.microsoft.com/office/drawing/2014/main" id="{34D57199-7978-9695-01E1-14AD2C931CCA}"/>
              </a:ext>
            </a:extLst>
          </p:cNvPr>
          <p:cNvSpPr/>
          <p:nvPr/>
        </p:nvSpPr>
        <p:spPr>
          <a:xfrm>
            <a:off x="2991364" y="5045571"/>
            <a:ext cx="583686" cy="238125"/>
          </a:xfrm>
          <a:prstGeom prst="roundRect">
            <a:avLst/>
          </a:prstGeom>
          <a:noFill/>
          <a:ln w="19050">
            <a:solidFill>
              <a:srgbClr val="FF0000"/>
            </a:solidFill>
            <a:headEnd type="none"/>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latin typeface="Meiryo UI" panose="020B0604030504040204" pitchFamily="50" charset="-128"/>
              <a:ea typeface="Meiryo UI" panose="020B0604030504040204" pitchFamily="50" charset="-128"/>
            </a:endParaRPr>
          </a:p>
        </p:txBody>
      </p:sp>
      <p:sp>
        <p:nvSpPr>
          <p:cNvPr id="19" name="テキスト ボックス 18">
            <a:extLst>
              <a:ext uri="{FF2B5EF4-FFF2-40B4-BE49-F238E27FC236}">
                <a16:creationId xmlns:a16="http://schemas.microsoft.com/office/drawing/2014/main" id="{4267D74B-DBB1-1FC3-7F2D-9990D9E56BB4}"/>
              </a:ext>
            </a:extLst>
          </p:cNvPr>
          <p:cNvSpPr txBox="1"/>
          <p:nvPr/>
        </p:nvSpPr>
        <p:spPr>
          <a:xfrm>
            <a:off x="1947014" y="2998767"/>
            <a:ext cx="415498" cy="369332"/>
          </a:xfrm>
          <a:prstGeom prst="rect">
            <a:avLst/>
          </a:prstGeom>
          <a:noFill/>
        </p:spPr>
        <p:txBody>
          <a:bodyPr wrap="square" rtlCol="0">
            <a:spAutoFit/>
          </a:bodyPr>
          <a:lstStyle/>
          <a:p>
            <a:r>
              <a:rPr kumimoji="1" lang="ja-JP" altLang="en-US" dirty="0">
                <a:solidFill>
                  <a:srgbClr val="FF0000"/>
                </a:solidFill>
                <a:latin typeface="Meiryo UI" panose="020B0604030504040204" pitchFamily="50" charset="-128"/>
                <a:ea typeface="Meiryo UI" panose="020B0604030504040204" pitchFamily="50" charset="-128"/>
              </a:rPr>
              <a:t>②</a:t>
            </a:r>
          </a:p>
        </p:txBody>
      </p:sp>
      <p:sp>
        <p:nvSpPr>
          <p:cNvPr id="20" name="正方形/長方形 19">
            <a:extLst>
              <a:ext uri="{FF2B5EF4-FFF2-40B4-BE49-F238E27FC236}">
                <a16:creationId xmlns:a16="http://schemas.microsoft.com/office/drawing/2014/main" id="{047BF461-F92E-193E-DB3F-AA9C1F2C62E8}"/>
              </a:ext>
            </a:extLst>
          </p:cNvPr>
          <p:cNvSpPr/>
          <p:nvPr/>
        </p:nvSpPr>
        <p:spPr>
          <a:xfrm>
            <a:off x="2489200" y="4483100"/>
            <a:ext cx="1606550" cy="177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endParaRPr kumimoji="1" lang="ja-JP" altLang="en-US" sz="1000" dirty="0">
              <a:solidFill>
                <a:srgbClr val="FF0000"/>
              </a:solidFill>
              <a:latin typeface="Meiryo UI" panose="020B0604030504040204" pitchFamily="50" charset="-128"/>
              <a:ea typeface="Meiryo UI" panose="020B0604030504040204" pitchFamily="50" charset="-128"/>
            </a:endParaRPr>
          </a:p>
        </p:txBody>
      </p:sp>
      <p:pic>
        <p:nvPicPr>
          <p:cNvPr id="21" name="図 20">
            <a:extLst>
              <a:ext uri="{FF2B5EF4-FFF2-40B4-BE49-F238E27FC236}">
                <a16:creationId xmlns:a16="http://schemas.microsoft.com/office/drawing/2014/main" id="{C31E9ABF-10F8-2052-A641-67F077E968CD}"/>
              </a:ext>
            </a:extLst>
          </p:cNvPr>
          <p:cNvPicPr>
            <a:picLocks noChangeAspect="1"/>
          </p:cNvPicPr>
          <p:nvPr/>
        </p:nvPicPr>
        <p:blipFill rotWithShape="1">
          <a:blip r:embed="rId4"/>
          <a:srcRect l="34193" t="30691" r="33375" b="44307"/>
          <a:stretch/>
        </p:blipFill>
        <p:spPr>
          <a:xfrm>
            <a:off x="6713485" y="4517887"/>
            <a:ext cx="2707044" cy="1361854"/>
          </a:xfrm>
          <a:prstGeom prst="rect">
            <a:avLst/>
          </a:prstGeom>
        </p:spPr>
      </p:pic>
      <p:sp>
        <p:nvSpPr>
          <p:cNvPr id="22" name="角丸四角形 7">
            <a:extLst>
              <a:ext uri="{FF2B5EF4-FFF2-40B4-BE49-F238E27FC236}">
                <a16:creationId xmlns:a16="http://schemas.microsoft.com/office/drawing/2014/main" id="{769EEC09-3642-F769-CD92-C4898A03C2F4}"/>
              </a:ext>
            </a:extLst>
          </p:cNvPr>
          <p:cNvSpPr/>
          <p:nvPr/>
        </p:nvSpPr>
        <p:spPr>
          <a:xfrm>
            <a:off x="8198661" y="5051456"/>
            <a:ext cx="872280" cy="238125"/>
          </a:xfrm>
          <a:prstGeom prst="roundRect">
            <a:avLst/>
          </a:prstGeom>
          <a:noFill/>
          <a:ln w="19050">
            <a:solidFill>
              <a:srgbClr val="FF0000"/>
            </a:solidFill>
            <a:headEnd type="none"/>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latin typeface="Meiryo UI" panose="020B0604030504040204" pitchFamily="50" charset="-128"/>
              <a:ea typeface="Meiryo UI" panose="020B0604030504040204" pitchFamily="50" charset="-128"/>
            </a:endParaRPr>
          </a:p>
        </p:txBody>
      </p:sp>
      <p:grpSp>
        <p:nvGrpSpPr>
          <p:cNvPr id="45" name="グループ化 44">
            <a:extLst>
              <a:ext uri="{FF2B5EF4-FFF2-40B4-BE49-F238E27FC236}">
                <a16:creationId xmlns:a16="http://schemas.microsoft.com/office/drawing/2014/main" id="{0065C2AD-2369-9945-5963-4316DBD15D32}"/>
              </a:ext>
            </a:extLst>
          </p:cNvPr>
          <p:cNvGrpSpPr/>
          <p:nvPr/>
        </p:nvGrpSpPr>
        <p:grpSpPr>
          <a:xfrm>
            <a:off x="5477608" y="151309"/>
            <a:ext cx="5373258" cy="394146"/>
            <a:chOff x="5477608" y="151309"/>
            <a:chExt cx="5373258" cy="394146"/>
          </a:xfrm>
        </p:grpSpPr>
        <p:sp>
          <p:nvSpPr>
            <p:cNvPr id="23" name="矢印: 五方向 22">
              <a:extLst>
                <a:ext uri="{FF2B5EF4-FFF2-40B4-BE49-F238E27FC236}">
                  <a16:creationId xmlns:a16="http://schemas.microsoft.com/office/drawing/2014/main" id="{C2194E4B-5199-FC41-838F-8E806A2C7772}"/>
                </a:ext>
              </a:extLst>
            </p:cNvPr>
            <p:cNvSpPr/>
            <p:nvPr/>
          </p:nvSpPr>
          <p:spPr bwMode="auto">
            <a:xfrm>
              <a:off x="5477608" y="151309"/>
              <a:ext cx="1044171" cy="394146"/>
            </a:xfrm>
            <a:prstGeom prst="homePlate">
              <a:avLst>
                <a:gd name="adj" fmla="val 24040"/>
              </a:avLst>
            </a:prstGeom>
            <a:solidFill>
              <a:srgbClr val="0070C0"/>
            </a:soli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spcBef>
                  <a:spcPts val="122"/>
                </a:spcBef>
                <a:buClr>
                  <a:srgbClr val="000000"/>
                </a:buClr>
              </a:pPr>
              <a:r>
                <a:rPr kumimoji="0" lang="ja-JP" altLang="en-US" sz="800" b="1" kern="0">
                  <a:solidFill>
                    <a:schemeClr val="bg1"/>
                  </a:solidFill>
                  <a:latin typeface="Meiryo UI" panose="020B0604030504040204" pitchFamily="50" charset="-128"/>
                  <a:ea typeface="Meiryo UI" panose="020B0604030504040204" pitchFamily="50" charset="-128"/>
                  <a:cs typeface="Arial" pitchFamily="34" charset="0"/>
                </a:rPr>
                <a:t>差戻し内容の確認</a:t>
              </a:r>
              <a:endParaRPr kumimoji="0" lang="en-US" altLang="ja-JP" sz="800" b="1" kern="0">
                <a:solidFill>
                  <a:schemeClr val="bg1"/>
                </a:solidFill>
                <a:latin typeface="Meiryo UI" panose="020B0604030504040204" pitchFamily="50" charset="-128"/>
                <a:ea typeface="Meiryo UI" panose="020B0604030504040204" pitchFamily="50" charset="-128"/>
                <a:cs typeface="Arial" pitchFamily="34" charset="0"/>
              </a:endParaRPr>
            </a:p>
          </p:txBody>
        </p:sp>
        <p:sp>
          <p:nvSpPr>
            <p:cNvPr id="24" name="矢印: 五方向 23">
              <a:extLst>
                <a:ext uri="{FF2B5EF4-FFF2-40B4-BE49-F238E27FC236}">
                  <a16:creationId xmlns:a16="http://schemas.microsoft.com/office/drawing/2014/main" id="{178E2BC1-0CF1-0CD8-48B0-347E71183A75}"/>
                </a:ext>
              </a:extLst>
            </p:cNvPr>
            <p:cNvSpPr/>
            <p:nvPr/>
          </p:nvSpPr>
          <p:spPr bwMode="auto">
            <a:xfrm>
              <a:off x="6521779" y="151309"/>
              <a:ext cx="1044171" cy="394146"/>
            </a:xfrm>
            <a:prstGeom prst="homePlate">
              <a:avLst>
                <a:gd name="adj" fmla="val 24040"/>
              </a:avLst>
            </a:prstGeom>
            <a:solidFill>
              <a:schemeClr val="bg1">
                <a:lumMod val="75000"/>
              </a:schemeClr>
            </a:soli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spcBef>
                  <a:spcPts val="122"/>
                </a:spcBef>
                <a:buClr>
                  <a:srgbClr val="000000"/>
                </a:buClr>
              </a:pPr>
              <a:r>
                <a:rPr kumimoji="0" lang="ja-JP" altLang="en-US" sz="800" kern="0">
                  <a:solidFill>
                    <a:schemeClr val="bg1"/>
                  </a:solidFill>
                  <a:latin typeface="Meiryo UI" panose="020B0604030504040204" pitchFamily="50" charset="-128"/>
                  <a:ea typeface="Meiryo UI" panose="020B0604030504040204" pitchFamily="50" charset="-128"/>
                  <a:cs typeface="Arial" pitchFamily="34" charset="0"/>
                </a:rPr>
                <a:t>申請内容の修正</a:t>
              </a:r>
              <a:endParaRPr kumimoji="0" lang="en-US" altLang="ja-JP" sz="800" kern="0">
                <a:solidFill>
                  <a:schemeClr val="bg1"/>
                </a:solidFill>
                <a:latin typeface="Meiryo UI" panose="020B0604030504040204" pitchFamily="50" charset="-128"/>
                <a:ea typeface="Meiryo UI" panose="020B0604030504040204" pitchFamily="50" charset="-128"/>
                <a:cs typeface="Arial" pitchFamily="34" charset="0"/>
              </a:endParaRPr>
            </a:p>
          </p:txBody>
        </p:sp>
        <p:sp>
          <p:nvSpPr>
            <p:cNvPr id="31" name="矢印: 五方向 30">
              <a:extLst>
                <a:ext uri="{FF2B5EF4-FFF2-40B4-BE49-F238E27FC236}">
                  <a16:creationId xmlns:a16="http://schemas.microsoft.com/office/drawing/2014/main" id="{DD9D27DB-832A-10FB-2F1E-D42B40E33FF4}"/>
                </a:ext>
              </a:extLst>
            </p:cNvPr>
            <p:cNvSpPr/>
            <p:nvPr/>
          </p:nvSpPr>
          <p:spPr bwMode="auto">
            <a:xfrm>
              <a:off x="7565951" y="151309"/>
              <a:ext cx="1044171" cy="394146"/>
            </a:xfrm>
            <a:prstGeom prst="homePlate">
              <a:avLst>
                <a:gd name="adj" fmla="val 24040"/>
              </a:avLst>
            </a:prstGeom>
            <a:solidFill>
              <a:schemeClr val="bg1">
                <a:lumMod val="75000"/>
              </a:schemeClr>
            </a:soli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spcBef>
                  <a:spcPts val="122"/>
                </a:spcBef>
                <a:buClr>
                  <a:srgbClr val="000000"/>
                </a:buClr>
              </a:pPr>
              <a:r>
                <a:rPr kumimoji="0" lang="ja-JP" altLang="en-US" sz="800" kern="0">
                  <a:solidFill>
                    <a:schemeClr val="bg1"/>
                  </a:solidFill>
                  <a:latin typeface="Meiryo UI" panose="020B0604030504040204" pitchFamily="50" charset="-128"/>
                  <a:ea typeface="Meiryo UI" panose="020B0604030504040204" pitchFamily="50" charset="-128"/>
                  <a:cs typeface="Arial" pitchFamily="34" charset="0"/>
                </a:rPr>
                <a:t>申請内容の確認</a:t>
              </a:r>
              <a:endParaRPr kumimoji="0" lang="en-US" altLang="ja-JP" sz="800" kern="0">
                <a:solidFill>
                  <a:schemeClr val="bg1"/>
                </a:solidFill>
                <a:latin typeface="Meiryo UI" panose="020B0604030504040204" pitchFamily="50" charset="-128"/>
                <a:ea typeface="Meiryo UI" panose="020B0604030504040204" pitchFamily="50" charset="-128"/>
                <a:cs typeface="Arial" pitchFamily="34" charset="0"/>
              </a:endParaRPr>
            </a:p>
          </p:txBody>
        </p:sp>
        <p:sp>
          <p:nvSpPr>
            <p:cNvPr id="33" name="矢印: 五方向 32">
              <a:extLst>
                <a:ext uri="{FF2B5EF4-FFF2-40B4-BE49-F238E27FC236}">
                  <a16:creationId xmlns:a16="http://schemas.microsoft.com/office/drawing/2014/main" id="{388FA724-66E7-EC32-1880-F8737728D84F}"/>
                </a:ext>
              </a:extLst>
            </p:cNvPr>
            <p:cNvSpPr/>
            <p:nvPr/>
          </p:nvSpPr>
          <p:spPr bwMode="auto">
            <a:xfrm>
              <a:off x="8610124" y="151309"/>
              <a:ext cx="1044171" cy="394146"/>
            </a:xfrm>
            <a:prstGeom prst="homePlate">
              <a:avLst>
                <a:gd name="adj" fmla="val 24040"/>
              </a:avLst>
            </a:prstGeom>
            <a:solidFill>
              <a:schemeClr val="bg1">
                <a:lumMod val="75000"/>
              </a:schemeClr>
            </a:soli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spcBef>
                  <a:spcPts val="122"/>
                </a:spcBef>
                <a:buClr>
                  <a:srgbClr val="000000"/>
                </a:buClr>
              </a:pPr>
              <a:r>
                <a:rPr kumimoji="0" lang="ja-JP" altLang="en-US" sz="800" kern="0">
                  <a:solidFill>
                    <a:schemeClr val="bg1"/>
                  </a:solidFill>
                  <a:latin typeface="Meiryo UI" panose="020B0604030504040204" pitchFamily="50" charset="-128"/>
                  <a:ea typeface="Meiryo UI" panose="020B0604030504040204" pitchFamily="50" charset="-128"/>
                  <a:cs typeface="Arial" pitchFamily="34" charset="0"/>
                </a:rPr>
                <a:t>商工会へ</a:t>
              </a:r>
              <a:br>
                <a:rPr kumimoji="0" lang="en-US" altLang="ja-JP" sz="800" kern="0">
                  <a:solidFill>
                    <a:schemeClr val="bg1"/>
                  </a:solidFill>
                  <a:latin typeface="Meiryo UI" panose="020B0604030504040204" pitchFamily="50" charset="-128"/>
                  <a:ea typeface="Meiryo UI" panose="020B0604030504040204" pitchFamily="50" charset="-128"/>
                  <a:cs typeface="Arial" pitchFamily="34" charset="0"/>
                </a:rPr>
              </a:br>
              <a:r>
                <a:rPr kumimoji="0" lang="ja-JP" altLang="en-US" sz="800" kern="0">
                  <a:solidFill>
                    <a:schemeClr val="bg1"/>
                  </a:solidFill>
                  <a:latin typeface="Meiryo UI" panose="020B0604030504040204" pitchFamily="50" charset="-128"/>
                  <a:ea typeface="Meiryo UI" panose="020B0604030504040204" pitchFamily="50" charset="-128"/>
                  <a:cs typeface="Arial" pitchFamily="34" charset="0"/>
                </a:rPr>
                <a:t>確認依頼を実施</a:t>
              </a:r>
              <a:endParaRPr kumimoji="0" lang="en-US" altLang="ja-JP" sz="800" kern="0">
                <a:solidFill>
                  <a:schemeClr val="bg1"/>
                </a:solidFill>
                <a:latin typeface="Meiryo UI" panose="020B0604030504040204" pitchFamily="50" charset="-128"/>
                <a:ea typeface="Meiryo UI" panose="020B0604030504040204" pitchFamily="50" charset="-128"/>
                <a:cs typeface="Arial" pitchFamily="34" charset="0"/>
              </a:endParaRPr>
            </a:p>
          </p:txBody>
        </p:sp>
        <p:sp>
          <p:nvSpPr>
            <p:cNvPr id="40" name="矢印: 五方向 39">
              <a:extLst>
                <a:ext uri="{FF2B5EF4-FFF2-40B4-BE49-F238E27FC236}">
                  <a16:creationId xmlns:a16="http://schemas.microsoft.com/office/drawing/2014/main" id="{E0FF4BC9-1173-0BE9-210E-77E43DF34FBE}"/>
                </a:ext>
              </a:extLst>
            </p:cNvPr>
            <p:cNvSpPr/>
            <p:nvPr/>
          </p:nvSpPr>
          <p:spPr bwMode="auto">
            <a:xfrm>
              <a:off x="9806695" y="151309"/>
              <a:ext cx="1044171" cy="394146"/>
            </a:xfrm>
            <a:prstGeom prst="homePlate">
              <a:avLst>
                <a:gd name="adj" fmla="val 0"/>
              </a:avLst>
            </a:prstGeom>
            <a:solidFill>
              <a:schemeClr val="bg1">
                <a:lumMod val="75000"/>
              </a:schemeClr>
            </a:soli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spcBef>
                  <a:spcPts val="122"/>
                </a:spcBef>
                <a:buClr>
                  <a:srgbClr val="000000"/>
                </a:buClr>
              </a:pPr>
              <a:r>
                <a:rPr kumimoji="0" lang="ja-JP" altLang="en-US" sz="800" kern="0">
                  <a:solidFill>
                    <a:schemeClr val="bg1"/>
                  </a:solidFill>
                  <a:latin typeface="Meiryo UI" panose="020B0604030504040204" pitchFamily="50" charset="-128"/>
                  <a:ea typeface="Meiryo UI" panose="020B0604030504040204" pitchFamily="50" charset="-128"/>
                  <a:cs typeface="Arial" pitchFamily="34" charset="0"/>
                </a:rPr>
                <a:t>商工会からの</a:t>
              </a:r>
              <a:br>
                <a:rPr kumimoji="0" lang="en-US" altLang="ja-JP" sz="800" kern="0">
                  <a:solidFill>
                    <a:schemeClr val="bg1"/>
                  </a:solidFill>
                  <a:latin typeface="Meiryo UI" panose="020B0604030504040204" pitchFamily="50" charset="-128"/>
                  <a:ea typeface="Meiryo UI" panose="020B0604030504040204" pitchFamily="50" charset="-128"/>
                  <a:cs typeface="Arial" pitchFamily="34" charset="0"/>
                </a:rPr>
              </a:br>
              <a:r>
                <a:rPr kumimoji="0" lang="ja-JP" altLang="en-US" sz="800" kern="0">
                  <a:solidFill>
                    <a:schemeClr val="bg1"/>
                  </a:solidFill>
                  <a:latin typeface="Meiryo UI" panose="020B0604030504040204" pitchFamily="50" charset="-128"/>
                  <a:ea typeface="Meiryo UI" panose="020B0604030504040204" pitchFamily="50" charset="-128"/>
                  <a:cs typeface="Arial" pitchFamily="34" charset="0"/>
                </a:rPr>
                <a:t>差戻しがあった場合</a:t>
              </a:r>
              <a:endParaRPr kumimoji="0" lang="en-US" altLang="ja-JP" sz="800" kern="0">
                <a:solidFill>
                  <a:schemeClr val="bg1"/>
                </a:solidFill>
                <a:latin typeface="Meiryo UI" panose="020B0604030504040204" pitchFamily="50" charset="-128"/>
                <a:ea typeface="Meiryo UI" panose="020B0604030504040204" pitchFamily="50" charset="-128"/>
                <a:cs typeface="Arial" pitchFamily="34" charset="0"/>
              </a:endParaRPr>
            </a:p>
          </p:txBody>
        </p:sp>
        <p:cxnSp>
          <p:nvCxnSpPr>
            <p:cNvPr id="43" name="直線コネクタ 42">
              <a:extLst>
                <a:ext uri="{FF2B5EF4-FFF2-40B4-BE49-F238E27FC236}">
                  <a16:creationId xmlns:a16="http://schemas.microsoft.com/office/drawing/2014/main" id="{D77A77DF-95AE-211B-FD13-8628FAD0D2A2}"/>
                </a:ext>
              </a:extLst>
            </p:cNvPr>
            <p:cNvCxnSpPr>
              <a:cxnSpLocks/>
            </p:cNvCxnSpPr>
            <p:nvPr/>
          </p:nvCxnSpPr>
          <p:spPr>
            <a:xfrm>
              <a:off x="9730495" y="151309"/>
              <a:ext cx="0" cy="394146"/>
            </a:xfrm>
            <a:prstGeom prst="line">
              <a:avLst/>
            </a:prstGeom>
            <a:ln w="254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9454048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テキスト ボックス 1">
            <a:extLst>
              <a:ext uri="{FF2B5EF4-FFF2-40B4-BE49-F238E27FC236}">
                <a16:creationId xmlns:a16="http://schemas.microsoft.com/office/drawing/2014/main" id="{69A9B1F8-9105-C796-79E0-D2901518EAA4}"/>
              </a:ext>
            </a:extLst>
          </p:cNvPr>
          <p:cNvSpPr txBox="1"/>
          <p:nvPr/>
        </p:nvSpPr>
        <p:spPr>
          <a:xfrm>
            <a:off x="6274822" y="1409344"/>
            <a:ext cx="5825146" cy="1384995"/>
          </a:xfrm>
          <a:prstGeom prst="rect">
            <a:avLst/>
          </a:prstGeom>
          <a:noFill/>
        </p:spPr>
        <p:txBody>
          <a:bodyPr wrap="square" lIns="91440" tIns="45720" rIns="91440" bIns="45720" rtlCol="0" anchor="t">
            <a:spAutoFit/>
          </a:bodyPr>
          <a:lstStyle/>
          <a:p>
            <a:pPr marL="342900" indent="-342900">
              <a:buClr>
                <a:srgbClr val="FF0000"/>
              </a:buClr>
              <a:buFont typeface="+mj-ea"/>
              <a:buAutoNum type="circleNumDbPlain"/>
            </a:pPr>
            <a:endParaRPr lang="en-US" altLang="ja-JP" sz="1400" dirty="0">
              <a:latin typeface="Meiryo UI" panose="020B0604030504040204" pitchFamily="50" charset="-128"/>
              <a:ea typeface="Meiryo UI" panose="020B0604030504040204" pitchFamily="50" charset="-128"/>
            </a:endParaRPr>
          </a:p>
          <a:p>
            <a:pPr marL="342900" indent="-342900">
              <a:buClr>
                <a:srgbClr val="FF0000"/>
              </a:buClr>
              <a:buFont typeface="+mj-ea"/>
              <a:buAutoNum type="circleNumDbPlain"/>
            </a:pPr>
            <a:r>
              <a:rPr lang="ja-JP" altLang="en-US" sz="1400" dirty="0">
                <a:latin typeface="Meiryo UI" panose="020B0604030504040204" pitchFamily="50" charset="-128"/>
                <a:ea typeface="Meiryo UI" panose="020B0604030504040204" pitchFamily="50" charset="-128"/>
              </a:rPr>
              <a:t>申請内容確認画面が表示されますので、修正依頼の内容を確認ください。</a:t>
            </a:r>
            <a:endParaRPr lang="en-US" altLang="ja-JP" sz="1400" dirty="0">
              <a:latin typeface="Meiryo UI" panose="020B0604030504040204" pitchFamily="50" charset="-128"/>
              <a:ea typeface="Meiryo UI" panose="020B0604030504040204" pitchFamily="50" charset="-128"/>
            </a:endParaRPr>
          </a:p>
          <a:p>
            <a:pPr marL="342900" indent="-342900">
              <a:buClr>
                <a:srgbClr val="FF0000"/>
              </a:buClr>
              <a:buFont typeface="+mj-ea"/>
              <a:buAutoNum type="circleNumDbPlain"/>
            </a:pPr>
            <a:endParaRPr lang="en-US" altLang="ja-JP" sz="1400" dirty="0">
              <a:latin typeface="Meiryo UI" panose="020B0604030504040204" pitchFamily="50" charset="-128"/>
              <a:ea typeface="Meiryo UI" panose="020B0604030504040204" pitchFamily="50" charset="-128"/>
            </a:endParaRPr>
          </a:p>
          <a:p>
            <a:pPr marL="342900" indent="-342900">
              <a:buClr>
                <a:srgbClr val="FF0000"/>
              </a:buClr>
              <a:buFont typeface="+mj-ea"/>
              <a:buAutoNum type="circleNumDbPlain"/>
            </a:pPr>
            <a:r>
              <a:rPr lang="ja-JP" altLang="en-US" sz="1400" dirty="0">
                <a:latin typeface="Meiryo UI" panose="020B0604030504040204" pitchFamily="50" charset="-128"/>
                <a:ea typeface="Meiryo UI" panose="020B0604030504040204" pitchFamily="50" charset="-128"/>
              </a:rPr>
              <a:t>修正すべき内容を確認したら、該当箇所の</a:t>
            </a:r>
            <a:r>
              <a:rPr lang="ja-JP" altLang="en-US" sz="1400" b="1" dirty="0">
                <a:latin typeface="Meiryo UI" panose="020B0604030504040204" pitchFamily="50" charset="-128"/>
                <a:ea typeface="Meiryo UI" panose="020B0604030504040204" pitchFamily="50" charset="-128"/>
              </a:rPr>
              <a:t>「修正」</a:t>
            </a:r>
            <a:r>
              <a:rPr lang="ja-JP" altLang="en-US" sz="1400" dirty="0">
                <a:latin typeface="Meiryo UI" panose="020B0604030504040204" pitchFamily="50" charset="-128"/>
                <a:ea typeface="Meiryo UI" panose="020B0604030504040204" pitchFamily="50" charset="-128"/>
              </a:rPr>
              <a:t>ボタンを押下してください。</a:t>
            </a:r>
            <a:endParaRPr lang="en-US" altLang="ja-JP" sz="1400" dirty="0">
              <a:latin typeface="Meiryo UI" panose="020B0604030504040204" pitchFamily="50" charset="-128"/>
              <a:ea typeface="Meiryo UI" panose="020B0604030504040204" pitchFamily="50" charset="-128"/>
            </a:endParaRPr>
          </a:p>
          <a:p>
            <a:pPr marL="342900" indent="-342900">
              <a:buClr>
                <a:srgbClr val="FF0000"/>
              </a:buClr>
              <a:buFont typeface="+mj-ea"/>
              <a:buAutoNum type="circleNumDbPlain"/>
            </a:pPr>
            <a:endParaRPr lang="en-US" altLang="ja-JP" sz="1400" dirty="0">
              <a:latin typeface="Meiryo UI" panose="020B0604030504040204" pitchFamily="50" charset="-128"/>
              <a:ea typeface="Meiryo UI" panose="020B0604030504040204" pitchFamily="50" charset="-128"/>
            </a:endParaRPr>
          </a:p>
          <a:p>
            <a:pPr marL="342900" indent="-342900">
              <a:buClr>
                <a:srgbClr val="FF0000"/>
              </a:buClr>
              <a:buFont typeface="+mj-ea"/>
              <a:buAutoNum type="circleNumDbPlain"/>
            </a:pPr>
            <a:endParaRPr lang="en-US" altLang="ja-JP" sz="1400" dirty="0">
              <a:latin typeface="Meiryo UI" panose="020B0604030504040204" pitchFamily="50" charset="-128"/>
              <a:ea typeface="Meiryo UI" panose="020B0604030504040204" pitchFamily="50" charset="-128"/>
            </a:endParaRPr>
          </a:p>
        </p:txBody>
      </p:sp>
      <p:sp>
        <p:nvSpPr>
          <p:cNvPr id="9" name="正方形/長方形 8">
            <a:extLst>
              <a:ext uri="{FF2B5EF4-FFF2-40B4-BE49-F238E27FC236}">
                <a16:creationId xmlns:a16="http://schemas.microsoft.com/office/drawing/2014/main" id="{8BD36C71-6B21-C384-48BA-18A074C3E3DC}"/>
              </a:ext>
            </a:extLst>
          </p:cNvPr>
          <p:cNvSpPr/>
          <p:nvPr/>
        </p:nvSpPr>
        <p:spPr>
          <a:xfrm>
            <a:off x="156243" y="109871"/>
            <a:ext cx="7656668" cy="4457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200" b="1" dirty="0">
                <a:solidFill>
                  <a:srgbClr val="0070C0"/>
                </a:solidFill>
                <a:latin typeface="Meiryo UI" panose="020B0604030504040204" pitchFamily="50" charset="-128"/>
                <a:ea typeface="Meiryo UI" panose="020B0604030504040204" pitchFamily="50" charset="-128"/>
              </a:rPr>
              <a:t>条件付き採択関連（</a:t>
            </a:r>
            <a:r>
              <a:rPr lang="en-US" altLang="ja-JP" sz="2200" b="1" dirty="0">
                <a:solidFill>
                  <a:srgbClr val="0070C0"/>
                </a:solidFill>
                <a:latin typeface="Meiryo UI" panose="020B0604030504040204" pitchFamily="50" charset="-128"/>
                <a:ea typeface="Meiryo UI" panose="020B0604030504040204" pitchFamily="50" charset="-128"/>
              </a:rPr>
              <a:t>2/5</a:t>
            </a:r>
            <a:r>
              <a:rPr lang="ja-JP" altLang="en-US" sz="2200" b="1" dirty="0">
                <a:solidFill>
                  <a:srgbClr val="0070C0"/>
                </a:solidFill>
                <a:latin typeface="Meiryo UI" panose="020B0604030504040204" pitchFamily="50" charset="-128"/>
                <a:ea typeface="Meiryo UI" panose="020B0604030504040204" pitchFamily="50" charset="-128"/>
              </a:rPr>
              <a:t>）</a:t>
            </a:r>
          </a:p>
        </p:txBody>
      </p:sp>
      <p:sp>
        <p:nvSpPr>
          <p:cNvPr id="13" name="テキスト プレースホルダ 38">
            <a:extLst>
              <a:ext uri="{FF2B5EF4-FFF2-40B4-BE49-F238E27FC236}">
                <a16:creationId xmlns:a16="http://schemas.microsoft.com/office/drawing/2014/main" id="{84D6FAC8-25B2-1CE6-990B-1A6FC39AC3A6}"/>
              </a:ext>
            </a:extLst>
          </p:cNvPr>
          <p:cNvSpPr txBox="1">
            <a:spLocks/>
          </p:cNvSpPr>
          <p:nvPr/>
        </p:nvSpPr>
        <p:spPr>
          <a:xfrm>
            <a:off x="180815" y="726049"/>
            <a:ext cx="5659198" cy="433553"/>
          </a:xfrm>
          <a:prstGeom prst="rect">
            <a:avLst/>
          </a:prstGeom>
          <a:solidFill>
            <a:schemeClr val="accent1">
              <a:lumMod val="20000"/>
              <a:lumOff val="80000"/>
            </a:schemeClr>
          </a:solidFill>
          <a:ln>
            <a:noFill/>
          </a:ln>
        </p:spPr>
        <p:txBody>
          <a:bodyPr vert="horz" wrap="square" lIns="216000" tIns="108000" rIns="216000" bIns="108000" rtlCol="0" anchor="t">
            <a:spAutoFit/>
          </a:bodyPr>
          <a:lstStyle>
            <a:lvl1pPr marL="342900" indent="-342900" algn="l" defTabSz="914400" rtl="0" eaLnBrk="1" latinLnBrk="0" hangingPunct="1">
              <a:spcBef>
                <a:spcPts val="600"/>
              </a:spcBef>
              <a:spcAft>
                <a:spcPts val="600"/>
              </a:spcAft>
              <a:buClr>
                <a:srgbClr val="002060"/>
              </a:buClr>
              <a:buFont typeface="Wingdings" panose="05000000000000000000" pitchFamily="2" charset="2"/>
              <a:buChar char="l"/>
              <a:defRPr kumimoji="1" sz="2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742950" indent="-285750" algn="l" defTabSz="914400" rtl="0" eaLnBrk="1" latinLnBrk="0" hangingPunct="1">
              <a:spcBef>
                <a:spcPts val="600"/>
              </a:spcBef>
              <a:spcAft>
                <a:spcPts val="600"/>
              </a:spcAft>
              <a:buFont typeface="Arial" pitchFamily="34" charset="0"/>
              <a:buChar char="–"/>
              <a:defRPr kumimoji="1" sz="14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1143000" indent="-228600" algn="l" defTabSz="914400" rtl="0" eaLnBrk="1" latinLnBrk="0" hangingPunct="1">
              <a:spcBef>
                <a:spcPts val="600"/>
              </a:spcBef>
              <a:spcAft>
                <a:spcPts val="600"/>
              </a:spcAft>
              <a:buFont typeface="Arial" pitchFamily="34" charset="0"/>
              <a:buChar char="•"/>
              <a:defRPr kumimoji="1" sz="105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spcAft>
                <a:spcPts val="0"/>
              </a:spcAft>
              <a:buFont typeface="Wingdings" panose="05000000000000000000" pitchFamily="2" charset="2"/>
              <a:buChar char="Ø"/>
              <a:defRPr/>
            </a:pPr>
            <a:r>
              <a:rPr lang="ja-JP" altLang="en-US" sz="1400" b="1" dirty="0">
                <a:latin typeface="Meiryo UI"/>
                <a:ea typeface="Meiryo UI"/>
                <a:cs typeface="メイリオ" panose="020B0604030504040204" pitchFamily="50" charset="-128"/>
              </a:rPr>
              <a:t>申請内容確認</a:t>
            </a:r>
            <a:endParaRPr lang="ja-JP" altLang="en-US" sz="1400" b="1" dirty="0">
              <a:cs typeface="メイリオ" panose="020B0604030504040204" pitchFamily="50" charset="-128"/>
            </a:endParaRPr>
          </a:p>
        </p:txBody>
      </p:sp>
      <p:sp>
        <p:nvSpPr>
          <p:cNvPr id="2" name="正方形/長方形 1">
            <a:extLst>
              <a:ext uri="{FF2B5EF4-FFF2-40B4-BE49-F238E27FC236}">
                <a16:creationId xmlns:a16="http://schemas.microsoft.com/office/drawing/2014/main" id="{E819601C-CAD9-B33C-FA72-C75A97B080D0}"/>
              </a:ext>
            </a:extLst>
          </p:cNvPr>
          <p:cNvSpPr/>
          <p:nvPr/>
        </p:nvSpPr>
        <p:spPr>
          <a:xfrm>
            <a:off x="6898640" y="820064"/>
            <a:ext cx="5059680" cy="589280"/>
          </a:xfrm>
          <a:prstGeom prst="rect">
            <a:avLst/>
          </a:prstGeom>
          <a:solidFill>
            <a:schemeClr val="accent4">
              <a:lumMod val="20000"/>
              <a:lumOff val="80000"/>
            </a:schemeClr>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r>
              <a:rPr lang="ja-JP" altLang="en-US" sz="1400" dirty="0">
                <a:solidFill>
                  <a:schemeClr val="tx1"/>
                </a:solidFill>
                <a:latin typeface="Meiryo UI" panose="020B0604030504040204" pitchFamily="50" charset="-128"/>
                <a:ea typeface="Meiryo UI" panose="020B0604030504040204" pitchFamily="50" charset="-128"/>
              </a:rPr>
              <a:t>修正内容の確認を行います。</a:t>
            </a:r>
            <a:endParaRPr lang="en-US" altLang="ja-JP" sz="1400" dirty="0">
              <a:solidFill>
                <a:schemeClr val="tx1"/>
              </a:solidFill>
              <a:latin typeface="Meiryo UI" panose="020B0604030504040204" pitchFamily="50" charset="-128"/>
              <a:ea typeface="Meiryo UI" panose="020B0604030504040204" pitchFamily="50" charset="-128"/>
            </a:endParaRPr>
          </a:p>
        </p:txBody>
      </p:sp>
      <p:sp>
        <p:nvSpPr>
          <p:cNvPr id="6" name="正方形/長方形 5">
            <a:extLst>
              <a:ext uri="{FF2B5EF4-FFF2-40B4-BE49-F238E27FC236}">
                <a16:creationId xmlns:a16="http://schemas.microsoft.com/office/drawing/2014/main" id="{F257D96F-1700-82AD-D972-6B672BCB9186}"/>
              </a:ext>
            </a:extLst>
          </p:cNvPr>
          <p:cNvSpPr/>
          <p:nvPr/>
        </p:nvSpPr>
        <p:spPr>
          <a:xfrm>
            <a:off x="6308688" y="820064"/>
            <a:ext cx="589952" cy="589280"/>
          </a:xfrm>
          <a:prstGeom prst="rect">
            <a:avLst/>
          </a:prstGeom>
          <a:solidFill>
            <a:srgbClr val="FFC000"/>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endParaRPr lang="en-US" altLang="ja-JP" sz="1000">
              <a:solidFill>
                <a:schemeClr val="tx1"/>
              </a:solidFill>
              <a:latin typeface="Meiryo UI" panose="020B0604030504040204" pitchFamily="50" charset="-128"/>
              <a:ea typeface="Meiryo UI" panose="020B0604030504040204" pitchFamily="50" charset="-128"/>
            </a:endParaRPr>
          </a:p>
        </p:txBody>
      </p:sp>
      <p:pic>
        <p:nvPicPr>
          <p:cNvPr id="11" name="図 10" descr="図形&#10;&#10;低い精度で自動的に生成された説明">
            <a:extLst>
              <a:ext uri="{FF2B5EF4-FFF2-40B4-BE49-F238E27FC236}">
                <a16:creationId xmlns:a16="http://schemas.microsoft.com/office/drawing/2014/main" id="{41D1168F-7E5F-5173-E657-B44F7F8B0514}"/>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6392202" y="903242"/>
            <a:ext cx="422924" cy="422924"/>
          </a:xfrm>
          <a:prstGeom prst="rect">
            <a:avLst/>
          </a:prstGeom>
        </p:spPr>
      </p:pic>
      <p:pic>
        <p:nvPicPr>
          <p:cNvPr id="10" name="図 9">
            <a:extLst>
              <a:ext uri="{FF2B5EF4-FFF2-40B4-BE49-F238E27FC236}">
                <a16:creationId xmlns:a16="http://schemas.microsoft.com/office/drawing/2014/main" id="{1F2F2C28-63F2-0788-BE41-000B6BDED1A6}"/>
              </a:ext>
            </a:extLst>
          </p:cNvPr>
          <p:cNvPicPr>
            <a:picLocks noChangeAspect="1"/>
          </p:cNvPicPr>
          <p:nvPr/>
        </p:nvPicPr>
        <p:blipFill rotWithShape="1">
          <a:blip r:embed="rId3"/>
          <a:srcRect l="1077" r="2947" b="20101"/>
          <a:stretch/>
        </p:blipFill>
        <p:spPr>
          <a:xfrm>
            <a:off x="187282" y="1245328"/>
            <a:ext cx="5825148" cy="3219788"/>
          </a:xfrm>
          <a:prstGeom prst="rect">
            <a:avLst/>
          </a:prstGeom>
        </p:spPr>
      </p:pic>
      <p:pic>
        <p:nvPicPr>
          <p:cNvPr id="15" name="図 14">
            <a:extLst>
              <a:ext uri="{FF2B5EF4-FFF2-40B4-BE49-F238E27FC236}">
                <a16:creationId xmlns:a16="http://schemas.microsoft.com/office/drawing/2014/main" id="{34317B36-A549-6FC4-C513-524D2418329F}"/>
              </a:ext>
            </a:extLst>
          </p:cNvPr>
          <p:cNvPicPr>
            <a:picLocks noChangeAspect="1"/>
          </p:cNvPicPr>
          <p:nvPr/>
        </p:nvPicPr>
        <p:blipFill rotWithShape="1">
          <a:blip r:embed="rId4"/>
          <a:srcRect l="1659" r="2211"/>
          <a:stretch/>
        </p:blipFill>
        <p:spPr>
          <a:xfrm>
            <a:off x="187282" y="4550840"/>
            <a:ext cx="5827184" cy="2197289"/>
          </a:xfrm>
          <a:prstGeom prst="rect">
            <a:avLst/>
          </a:prstGeom>
        </p:spPr>
      </p:pic>
      <p:grpSp>
        <p:nvGrpSpPr>
          <p:cNvPr id="4" name="グループ化 3">
            <a:extLst>
              <a:ext uri="{FF2B5EF4-FFF2-40B4-BE49-F238E27FC236}">
                <a16:creationId xmlns:a16="http://schemas.microsoft.com/office/drawing/2014/main" id="{5A60408E-3DED-15AA-E719-72E3C7648232}"/>
              </a:ext>
            </a:extLst>
          </p:cNvPr>
          <p:cNvGrpSpPr/>
          <p:nvPr/>
        </p:nvGrpSpPr>
        <p:grpSpPr>
          <a:xfrm>
            <a:off x="276065" y="4422669"/>
            <a:ext cx="5659198" cy="240362"/>
            <a:chOff x="322815" y="3799582"/>
            <a:chExt cx="4967371" cy="240362"/>
          </a:xfrm>
        </p:grpSpPr>
        <p:sp>
          <p:nvSpPr>
            <p:cNvPr id="5" name="フリーフォーム: 図形 22">
              <a:extLst>
                <a:ext uri="{FF2B5EF4-FFF2-40B4-BE49-F238E27FC236}">
                  <a16:creationId xmlns:a16="http://schemas.microsoft.com/office/drawing/2014/main" id="{7A22DBFA-83C7-3127-C218-C2087A4F0AF2}"/>
                </a:ext>
              </a:extLst>
            </p:cNvPr>
            <p:cNvSpPr/>
            <p:nvPr/>
          </p:nvSpPr>
          <p:spPr>
            <a:xfrm rot="10800000">
              <a:off x="322815" y="3879703"/>
              <a:ext cx="4967371" cy="160241"/>
            </a:xfrm>
            <a:custGeom>
              <a:avLst/>
              <a:gdLst>
                <a:gd name="connsiteX0" fmla="*/ 0 w 7920111"/>
                <a:gd name="connsiteY0" fmla="*/ 717476 h 745616"/>
                <a:gd name="connsiteX1" fmla="*/ 717452 w 7920111"/>
                <a:gd name="connsiteY1" fmla="*/ 28159 h 745616"/>
                <a:gd name="connsiteX2" fmla="*/ 1434905 w 7920111"/>
                <a:gd name="connsiteY2" fmla="*/ 703408 h 745616"/>
                <a:gd name="connsiteX3" fmla="*/ 2138289 w 7920111"/>
                <a:gd name="connsiteY3" fmla="*/ 23 h 745616"/>
                <a:gd name="connsiteX4" fmla="*/ 2869809 w 7920111"/>
                <a:gd name="connsiteY4" fmla="*/ 731543 h 745616"/>
                <a:gd name="connsiteX5" fmla="*/ 3615397 w 7920111"/>
                <a:gd name="connsiteY5" fmla="*/ 23 h 745616"/>
                <a:gd name="connsiteX6" fmla="*/ 4318781 w 7920111"/>
                <a:gd name="connsiteY6" fmla="*/ 717476 h 745616"/>
                <a:gd name="connsiteX7" fmla="*/ 5050301 w 7920111"/>
                <a:gd name="connsiteY7" fmla="*/ 23 h 745616"/>
                <a:gd name="connsiteX8" fmla="*/ 5767754 w 7920111"/>
                <a:gd name="connsiteY8" fmla="*/ 731543 h 745616"/>
                <a:gd name="connsiteX9" fmla="*/ 6457071 w 7920111"/>
                <a:gd name="connsiteY9" fmla="*/ 28159 h 745616"/>
                <a:gd name="connsiteX10" fmla="*/ 7202658 w 7920111"/>
                <a:gd name="connsiteY10" fmla="*/ 745611 h 745616"/>
                <a:gd name="connsiteX11" fmla="*/ 7920111 w 7920111"/>
                <a:gd name="connsiteY11" fmla="*/ 14091 h 745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920111" h="745616">
                  <a:moveTo>
                    <a:pt x="0" y="717476"/>
                  </a:moveTo>
                  <a:cubicBezTo>
                    <a:pt x="239150" y="373990"/>
                    <a:pt x="478301" y="30504"/>
                    <a:pt x="717452" y="28159"/>
                  </a:cubicBezTo>
                  <a:cubicBezTo>
                    <a:pt x="956603" y="25814"/>
                    <a:pt x="1198099" y="708097"/>
                    <a:pt x="1434905" y="703408"/>
                  </a:cubicBezTo>
                  <a:cubicBezTo>
                    <a:pt x="1671711" y="698719"/>
                    <a:pt x="1899138" y="-4666"/>
                    <a:pt x="2138289" y="23"/>
                  </a:cubicBezTo>
                  <a:cubicBezTo>
                    <a:pt x="2377440" y="4712"/>
                    <a:pt x="2623624" y="731543"/>
                    <a:pt x="2869809" y="731543"/>
                  </a:cubicBezTo>
                  <a:cubicBezTo>
                    <a:pt x="3115994" y="731543"/>
                    <a:pt x="3373902" y="2367"/>
                    <a:pt x="3615397" y="23"/>
                  </a:cubicBezTo>
                  <a:cubicBezTo>
                    <a:pt x="3856892" y="-2322"/>
                    <a:pt x="4079630" y="717476"/>
                    <a:pt x="4318781" y="717476"/>
                  </a:cubicBezTo>
                  <a:cubicBezTo>
                    <a:pt x="4557932" y="717476"/>
                    <a:pt x="4808806" y="-2321"/>
                    <a:pt x="5050301" y="23"/>
                  </a:cubicBezTo>
                  <a:cubicBezTo>
                    <a:pt x="5291796" y="2367"/>
                    <a:pt x="5533292" y="726854"/>
                    <a:pt x="5767754" y="731543"/>
                  </a:cubicBezTo>
                  <a:cubicBezTo>
                    <a:pt x="6002216" y="736232"/>
                    <a:pt x="6217920" y="25814"/>
                    <a:pt x="6457071" y="28159"/>
                  </a:cubicBezTo>
                  <a:cubicBezTo>
                    <a:pt x="6696222" y="30504"/>
                    <a:pt x="6958818" y="747956"/>
                    <a:pt x="7202658" y="745611"/>
                  </a:cubicBezTo>
                  <a:cubicBezTo>
                    <a:pt x="7446498" y="743266"/>
                    <a:pt x="7683304" y="378678"/>
                    <a:pt x="7920111" y="14091"/>
                  </a:cubicBezTo>
                </a:path>
              </a:pathLst>
            </a:custGeom>
            <a:noFill/>
            <a:ln>
              <a:solidFill>
                <a:schemeClr val="tx1">
                  <a:lumMod val="50000"/>
                  <a:lumOff val="50000"/>
                </a:schemeClr>
              </a:solidFill>
            </a:ln>
          </p:spPr>
          <p:style>
            <a:lnRef idx="1">
              <a:schemeClr val="dk1"/>
            </a:lnRef>
            <a:fillRef idx="0">
              <a:schemeClr val="dk1"/>
            </a:fillRef>
            <a:effectRef idx="0">
              <a:schemeClr val="dk1"/>
            </a:effectRef>
            <a:fontRef idx="minor">
              <a:schemeClr val="tx1"/>
            </a:fontRef>
          </p:style>
          <p:txBody>
            <a:bodyPr rtlCol="0" anchor="ct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endParaRPr kumimoji="1" lang="ja-JP" altLang="en-US" b="1"/>
            </a:p>
          </p:txBody>
        </p:sp>
        <p:sp>
          <p:nvSpPr>
            <p:cNvPr id="7" name="フリーフォーム: 図形 23">
              <a:extLst>
                <a:ext uri="{FF2B5EF4-FFF2-40B4-BE49-F238E27FC236}">
                  <a16:creationId xmlns:a16="http://schemas.microsoft.com/office/drawing/2014/main" id="{1B839F9C-FFB4-A953-2A6F-044E04350F72}"/>
                </a:ext>
              </a:extLst>
            </p:cNvPr>
            <p:cNvSpPr/>
            <p:nvPr/>
          </p:nvSpPr>
          <p:spPr>
            <a:xfrm rot="10800000">
              <a:off x="322815" y="3799582"/>
              <a:ext cx="4967371" cy="160241"/>
            </a:xfrm>
            <a:custGeom>
              <a:avLst/>
              <a:gdLst>
                <a:gd name="connsiteX0" fmla="*/ 0 w 7920111"/>
                <a:gd name="connsiteY0" fmla="*/ 717476 h 745616"/>
                <a:gd name="connsiteX1" fmla="*/ 717452 w 7920111"/>
                <a:gd name="connsiteY1" fmla="*/ 28159 h 745616"/>
                <a:gd name="connsiteX2" fmla="*/ 1434905 w 7920111"/>
                <a:gd name="connsiteY2" fmla="*/ 703408 h 745616"/>
                <a:gd name="connsiteX3" fmla="*/ 2138289 w 7920111"/>
                <a:gd name="connsiteY3" fmla="*/ 23 h 745616"/>
                <a:gd name="connsiteX4" fmla="*/ 2869809 w 7920111"/>
                <a:gd name="connsiteY4" fmla="*/ 731543 h 745616"/>
                <a:gd name="connsiteX5" fmla="*/ 3615397 w 7920111"/>
                <a:gd name="connsiteY5" fmla="*/ 23 h 745616"/>
                <a:gd name="connsiteX6" fmla="*/ 4318781 w 7920111"/>
                <a:gd name="connsiteY6" fmla="*/ 717476 h 745616"/>
                <a:gd name="connsiteX7" fmla="*/ 5050301 w 7920111"/>
                <a:gd name="connsiteY7" fmla="*/ 23 h 745616"/>
                <a:gd name="connsiteX8" fmla="*/ 5767754 w 7920111"/>
                <a:gd name="connsiteY8" fmla="*/ 731543 h 745616"/>
                <a:gd name="connsiteX9" fmla="*/ 6457071 w 7920111"/>
                <a:gd name="connsiteY9" fmla="*/ 28159 h 745616"/>
                <a:gd name="connsiteX10" fmla="*/ 7202658 w 7920111"/>
                <a:gd name="connsiteY10" fmla="*/ 745611 h 745616"/>
                <a:gd name="connsiteX11" fmla="*/ 7920111 w 7920111"/>
                <a:gd name="connsiteY11" fmla="*/ 14091 h 745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920111" h="745616">
                  <a:moveTo>
                    <a:pt x="0" y="717476"/>
                  </a:moveTo>
                  <a:cubicBezTo>
                    <a:pt x="239150" y="373990"/>
                    <a:pt x="478301" y="30504"/>
                    <a:pt x="717452" y="28159"/>
                  </a:cubicBezTo>
                  <a:cubicBezTo>
                    <a:pt x="956603" y="25814"/>
                    <a:pt x="1198099" y="708097"/>
                    <a:pt x="1434905" y="703408"/>
                  </a:cubicBezTo>
                  <a:cubicBezTo>
                    <a:pt x="1671711" y="698719"/>
                    <a:pt x="1899138" y="-4666"/>
                    <a:pt x="2138289" y="23"/>
                  </a:cubicBezTo>
                  <a:cubicBezTo>
                    <a:pt x="2377440" y="4712"/>
                    <a:pt x="2623624" y="731543"/>
                    <a:pt x="2869809" y="731543"/>
                  </a:cubicBezTo>
                  <a:cubicBezTo>
                    <a:pt x="3115994" y="731543"/>
                    <a:pt x="3373902" y="2367"/>
                    <a:pt x="3615397" y="23"/>
                  </a:cubicBezTo>
                  <a:cubicBezTo>
                    <a:pt x="3856892" y="-2322"/>
                    <a:pt x="4079630" y="717476"/>
                    <a:pt x="4318781" y="717476"/>
                  </a:cubicBezTo>
                  <a:cubicBezTo>
                    <a:pt x="4557932" y="717476"/>
                    <a:pt x="4808806" y="-2321"/>
                    <a:pt x="5050301" y="23"/>
                  </a:cubicBezTo>
                  <a:cubicBezTo>
                    <a:pt x="5291796" y="2367"/>
                    <a:pt x="5533292" y="726854"/>
                    <a:pt x="5767754" y="731543"/>
                  </a:cubicBezTo>
                  <a:cubicBezTo>
                    <a:pt x="6002216" y="736232"/>
                    <a:pt x="6217920" y="25814"/>
                    <a:pt x="6457071" y="28159"/>
                  </a:cubicBezTo>
                  <a:cubicBezTo>
                    <a:pt x="6696222" y="30504"/>
                    <a:pt x="6958818" y="747956"/>
                    <a:pt x="7202658" y="745611"/>
                  </a:cubicBezTo>
                  <a:cubicBezTo>
                    <a:pt x="7446498" y="743266"/>
                    <a:pt x="7683304" y="378678"/>
                    <a:pt x="7920111" y="14091"/>
                  </a:cubicBezTo>
                </a:path>
              </a:pathLst>
            </a:custGeom>
            <a:noFill/>
            <a:ln>
              <a:solidFill>
                <a:schemeClr val="tx1">
                  <a:lumMod val="50000"/>
                  <a:lumOff val="50000"/>
                </a:schemeClr>
              </a:solidFill>
            </a:ln>
          </p:spPr>
          <p:style>
            <a:lnRef idx="1">
              <a:schemeClr val="dk1"/>
            </a:lnRef>
            <a:fillRef idx="0">
              <a:schemeClr val="dk1"/>
            </a:fillRef>
            <a:effectRef idx="0">
              <a:schemeClr val="dk1"/>
            </a:effectRef>
            <a:fontRef idx="minor">
              <a:schemeClr val="tx1"/>
            </a:fontRef>
          </p:style>
          <p:txBody>
            <a:bodyPr rtlCol="0" anchor="ct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endParaRPr kumimoji="1" lang="ja-JP" altLang="en-US" b="1"/>
            </a:p>
          </p:txBody>
        </p:sp>
      </p:grpSp>
      <p:sp>
        <p:nvSpPr>
          <p:cNvPr id="17" name="テキスト ボックス 16">
            <a:extLst>
              <a:ext uri="{FF2B5EF4-FFF2-40B4-BE49-F238E27FC236}">
                <a16:creationId xmlns:a16="http://schemas.microsoft.com/office/drawing/2014/main" id="{AFC68B95-31FA-B7CB-F1EC-0B36B337636E}"/>
              </a:ext>
            </a:extLst>
          </p:cNvPr>
          <p:cNvSpPr txBox="1"/>
          <p:nvPr/>
        </p:nvSpPr>
        <p:spPr>
          <a:xfrm>
            <a:off x="28386" y="6131951"/>
            <a:ext cx="415498" cy="369332"/>
          </a:xfrm>
          <a:prstGeom prst="rect">
            <a:avLst/>
          </a:prstGeom>
          <a:noFill/>
        </p:spPr>
        <p:txBody>
          <a:bodyPr wrap="square" rtlCol="0">
            <a:spAutoFit/>
          </a:bodyPr>
          <a:lstStyle/>
          <a:p>
            <a:r>
              <a:rPr lang="ja-JP" altLang="en-US" dirty="0">
                <a:solidFill>
                  <a:srgbClr val="FF0000"/>
                </a:solidFill>
                <a:latin typeface="Meiryo UI" panose="020B0604030504040204" pitchFamily="50" charset="-128"/>
                <a:ea typeface="Meiryo UI" panose="020B0604030504040204" pitchFamily="50" charset="-128"/>
              </a:rPr>
              <a:t>②</a:t>
            </a:r>
            <a:endParaRPr kumimoji="1" lang="ja-JP" altLang="en-US" dirty="0">
              <a:solidFill>
                <a:srgbClr val="FF0000"/>
              </a:solidFill>
              <a:latin typeface="Meiryo UI" panose="020B0604030504040204" pitchFamily="50" charset="-128"/>
              <a:ea typeface="Meiryo UI" panose="020B0604030504040204" pitchFamily="50" charset="-128"/>
            </a:endParaRPr>
          </a:p>
        </p:txBody>
      </p:sp>
      <p:sp>
        <p:nvSpPr>
          <p:cNvPr id="18" name="角丸四角形 7">
            <a:extLst>
              <a:ext uri="{FF2B5EF4-FFF2-40B4-BE49-F238E27FC236}">
                <a16:creationId xmlns:a16="http://schemas.microsoft.com/office/drawing/2014/main" id="{B6518BA5-78CE-6307-3125-3889CA756A74}"/>
              </a:ext>
            </a:extLst>
          </p:cNvPr>
          <p:cNvSpPr/>
          <p:nvPr/>
        </p:nvSpPr>
        <p:spPr>
          <a:xfrm>
            <a:off x="284755" y="6455794"/>
            <a:ext cx="415498" cy="292335"/>
          </a:xfrm>
          <a:prstGeom prst="roundRect">
            <a:avLst/>
          </a:prstGeom>
          <a:noFill/>
          <a:ln w="19050">
            <a:solidFill>
              <a:srgbClr val="FF0000"/>
            </a:solidFill>
            <a:headEnd type="none"/>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latin typeface="Meiryo UI" panose="020B0604030504040204" pitchFamily="50" charset="-128"/>
              <a:ea typeface="Meiryo UI" panose="020B0604030504040204" pitchFamily="50" charset="-128"/>
            </a:endParaRPr>
          </a:p>
        </p:txBody>
      </p:sp>
      <p:sp>
        <p:nvSpPr>
          <p:cNvPr id="3" name="角丸四角形 7">
            <a:extLst>
              <a:ext uri="{FF2B5EF4-FFF2-40B4-BE49-F238E27FC236}">
                <a16:creationId xmlns:a16="http://schemas.microsoft.com/office/drawing/2014/main" id="{F25B8202-AC2B-439B-23A2-BEACAB049385}"/>
              </a:ext>
            </a:extLst>
          </p:cNvPr>
          <p:cNvSpPr/>
          <p:nvPr/>
        </p:nvSpPr>
        <p:spPr>
          <a:xfrm>
            <a:off x="251492" y="4891569"/>
            <a:ext cx="5760937" cy="547206"/>
          </a:xfrm>
          <a:prstGeom prst="roundRect">
            <a:avLst/>
          </a:prstGeom>
          <a:noFill/>
          <a:ln w="19050">
            <a:solidFill>
              <a:srgbClr val="FF0000"/>
            </a:solidFill>
            <a:headEnd type="none"/>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latin typeface="Meiryo UI" panose="020B0604030504040204" pitchFamily="50" charset="-128"/>
              <a:ea typeface="Meiryo UI" panose="020B0604030504040204" pitchFamily="50" charset="-128"/>
            </a:endParaRPr>
          </a:p>
        </p:txBody>
      </p:sp>
      <p:sp>
        <p:nvSpPr>
          <p:cNvPr id="8" name="正方形/長方形 7">
            <a:extLst>
              <a:ext uri="{FF2B5EF4-FFF2-40B4-BE49-F238E27FC236}">
                <a16:creationId xmlns:a16="http://schemas.microsoft.com/office/drawing/2014/main" id="{C051C1E2-F755-AD28-CCFE-EFFC2214EBFE}"/>
              </a:ext>
            </a:extLst>
          </p:cNvPr>
          <p:cNvSpPr/>
          <p:nvPr/>
        </p:nvSpPr>
        <p:spPr>
          <a:xfrm>
            <a:off x="1748755" y="5254550"/>
            <a:ext cx="931230" cy="8731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r>
              <a:rPr kumimoji="1" lang="ja-JP" altLang="en-US" sz="450" dirty="0">
                <a:solidFill>
                  <a:schemeClr val="tx1">
                    <a:lumMod val="85000"/>
                    <a:lumOff val="15000"/>
                  </a:schemeClr>
                </a:solidFill>
                <a:latin typeface="Meiryo UI" panose="020B0604030504040204" pitchFamily="50" charset="-128"/>
                <a:ea typeface="Meiryo UI" panose="020B0604030504040204" pitchFamily="50" charset="-128"/>
              </a:rPr>
              <a:t>事業内最低賃金</a:t>
            </a:r>
          </a:p>
        </p:txBody>
      </p:sp>
      <p:sp>
        <p:nvSpPr>
          <p:cNvPr id="12" name="正方形/長方形 11">
            <a:extLst>
              <a:ext uri="{FF2B5EF4-FFF2-40B4-BE49-F238E27FC236}">
                <a16:creationId xmlns:a16="http://schemas.microsoft.com/office/drawing/2014/main" id="{EF51706E-BCAE-8772-9BE6-3DFDD5329ABF}"/>
              </a:ext>
            </a:extLst>
          </p:cNvPr>
          <p:cNvSpPr/>
          <p:nvPr/>
        </p:nvSpPr>
        <p:spPr>
          <a:xfrm>
            <a:off x="2987248" y="5254549"/>
            <a:ext cx="1787924" cy="8731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r>
              <a:rPr kumimoji="1" lang="ja-JP" altLang="en-US" sz="450" dirty="0">
                <a:solidFill>
                  <a:schemeClr val="tx1">
                    <a:lumMod val="85000"/>
                    <a:lumOff val="15000"/>
                  </a:schemeClr>
                </a:solidFill>
                <a:latin typeface="Meiryo UI" panose="020B0604030504040204" pitchFamily="50" charset="-128"/>
                <a:ea typeface="Meiryo UI" panose="020B0604030504040204" pitchFamily="50" charset="-128"/>
              </a:rPr>
              <a:t>登録内容と賃金台帳に差異があるため修正してください。</a:t>
            </a:r>
          </a:p>
        </p:txBody>
      </p:sp>
      <p:sp>
        <p:nvSpPr>
          <p:cNvPr id="16" name="テキスト ボックス 15">
            <a:extLst>
              <a:ext uri="{FF2B5EF4-FFF2-40B4-BE49-F238E27FC236}">
                <a16:creationId xmlns:a16="http://schemas.microsoft.com/office/drawing/2014/main" id="{9142477E-C42C-3883-022A-A3B0A7A76DC7}"/>
              </a:ext>
            </a:extLst>
          </p:cNvPr>
          <p:cNvSpPr txBox="1"/>
          <p:nvPr/>
        </p:nvSpPr>
        <p:spPr>
          <a:xfrm>
            <a:off x="-3454" y="4621179"/>
            <a:ext cx="415498" cy="369332"/>
          </a:xfrm>
          <a:prstGeom prst="rect">
            <a:avLst/>
          </a:prstGeom>
          <a:noFill/>
        </p:spPr>
        <p:txBody>
          <a:bodyPr wrap="square" rtlCol="0">
            <a:spAutoFit/>
          </a:bodyPr>
          <a:lstStyle/>
          <a:p>
            <a:r>
              <a:rPr lang="ja-JP" altLang="en-US" dirty="0">
                <a:solidFill>
                  <a:srgbClr val="FF0000"/>
                </a:solidFill>
                <a:latin typeface="Meiryo UI" panose="020B0604030504040204" pitchFamily="50" charset="-128"/>
                <a:ea typeface="Meiryo UI" panose="020B0604030504040204" pitchFamily="50" charset="-128"/>
              </a:rPr>
              <a:t>①</a:t>
            </a:r>
            <a:endParaRPr kumimoji="1" lang="ja-JP" altLang="en-US" dirty="0">
              <a:solidFill>
                <a:srgbClr val="FF0000"/>
              </a:solidFill>
              <a:latin typeface="Meiryo UI" panose="020B0604030504040204" pitchFamily="50" charset="-128"/>
              <a:ea typeface="Meiryo UI" panose="020B0604030504040204" pitchFamily="50" charset="-128"/>
            </a:endParaRPr>
          </a:p>
        </p:txBody>
      </p:sp>
      <p:grpSp>
        <p:nvGrpSpPr>
          <p:cNvPr id="24" name="グループ化 23">
            <a:extLst>
              <a:ext uri="{FF2B5EF4-FFF2-40B4-BE49-F238E27FC236}">
                <a16:creationId xmlns:a16="http://schemas.microsoft.com/office/drawing/2014/main" id="{93943FD6-52D4-91E8-35AD-A3EB9C2E3A12}"/>
              </a:ext>
            </a:extLst>
          </p:cNvPr>
          <p:cNvGrpSpPr/>
          <p:nvPr/>
        </p:nvGrpSpPr>
        <p:grpSpPr>
          <a:xfrm>
            <a:off x="5477608" y="151309"/>
            <a:ext cx="5373258" cy="394146"/>
            <a:chOff x="5477608" y="151309"/>
            <a:chExt cx="5373258" cy="394146"/>
          </a:xfrm>
        </p:grpSpPr>
        <p:sp>
          <p:nvSpPr>
            <p:cNvPr id="25" name="矢印: 五方向 24">
              <a:extLst>
                <a:ext uri="{FF2B5EF4-FFF2-40B4-BE49-F238E27FC236}">
                  <a16:creationId xmlns:a16="http://schemas.microsoft.com/office/drawing/2014/main" id="{3A8FD23F-A887-826F-A279-3108C84803EC}"/>
                </a:ext>
              </a:extLst>
            </p:cNvPr>
            <p:cNvSpPr/>
            <p:nvPr/>
          </p:nvSpPr>
          <p:spPr bwMode="auto">
            <a:xfrm>
              <a:off x="5477608" y="151309"/>
              <a:ext cx="1044171" cy="394146"/>
            </a:xfrm>
            <a:prstGeom prst="homePlate">
              <a:avLst>
                <a:gd name="adj" fmla="val 24040"/>
              </a:avLst>
            </a:prstGeom>
            <a:solidFill>
              <a:srgbClr val="0070C0"/>
            </a:soli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spcBef>
                  <a:spcPts val="122"/>
                </a:spcBef>
                <a:buClr>
                  <a:srgbClr val="000000"/>
                </a:buClr>
              </a:pPr>
              <a:r>
                <a:rPr kumimoji="0" lang="ja-JP" altLang="en-US" sz="800" b="1" kern="0">
                  <a:solidFill>
                    <a:schemeClr val="bg1"/>
                  </a:solidFill>
                  <a:latin typeface="Meiryo UI" panose="020B0604030504040204" pitchFamily="50" charset="-128"/>
                  <a:ea typeface="Meiryo UI" panose="020B0604030504040204" pitchFamily="50" charset="-128"/>
                  <a:cs typeface="Arial" pitchFamily="34" charset="0"/>
                </a:rPr>
                <a:t>差戻し内容の確認</a:t>
              </a:r>
              <a:endParaRPr kumimoji="0" lang="en-US" altLang="ja-JP" sz="800" b="1" kern="0">
                <a:solidFill>
                  <a:schemeClr val="bg1"/>
                </a:solidFill>
                <a:latin typeface="Meiryo UI" panose="020B0604030504040204" pitchFamily="50" charset="-128"/>
                <a:ea typeface="Meiryo UI" panose="020B0604030504040204" pitchFamily="50" charset="-128"/>
                <a:cs typeface="Arial" pitchFamily="34" charset="0"/>
              </a:endParaRPr>
            </a:p>
          </p:txBody>
        </p:sp>
        <p:sp>
          <p:nvSpPr>
            <p:cNvPr id="26" name="矢印: 五方向 25">
              <a:extLst>
                <a:ext uri="{FF2B5EF4-FFF2-40B4-BE49-F238E27FC236}">
                  <a16:creationId xmlns:a16="http://schemas.microsoft.com/office/drawing/2014/main" id="{F585233B-8528-F863-5D8C-AC5A0AFC8FA2}"/>
                </a:ext>
              </a:extLst>
            </p:cNvPr>
            <p:cNvSpPr/>
            <p:nvPr/>
          </p:nvSpPr>
          <p:spPr bwMode="auto">
            <a:xfrm>
              <a:off x="6521779" y="151309"/>
              <a:ext cx="1044171" cy="394146"/>
            </a:xfrm>
            <a:prstGeom prst="homePlate">
              <a:avLst>
                <a:gd name="adj" fmla="val 24040"/>
              </a:avLst>
            </a:prstGeom>
            <a:solidFill>
              <a:schemeClr val="bg1">
                <a:lumMod val="75000"/>
              </a:schemeClr>
            </a:soli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spcBef>
                  <a:spcPts val="122"/>
                </a:spcBef>
                <a:buClr>
                  <a:srgbClr val="000000"/>
                </a:buClr>
              </a:pPr>
              <a:r>
                <a:rPr kumimoji="0" lang="ja-JP" altLang="en-US" sz="800" kern="0">
                  <a:solidFill>
                    <a:schemeClr val="bg1"/>
                  </a:solidFill>
                  <a:latin typeface="Meiryo UI" panose="020B0604030504040204" pitchFamily="50" charset="-128"/>
                  <a:ea typeface="Meiryo UI" panose="020B0604030504040204" pitchFamily="50" charset="-128"/>
                  <a:cs typeface="Arial" pitchFamily="34" charset="0"/>
                </a:rPr>
                <a:t>申請内容の修正</a:t>
              </a:r>
              <a:endParaRPr kumimoji="0" lang="en-US" altLang="ja-JP" sz="800" kern="0">
                <a:solidFill>
                  <a:schemeClr val="bg1"/>
                </a:solidFill>
                <a:latin typeface="Meiryo UI" panose="020B0604030504040204" pitchFamily="50" charset="-128"/>
                <a:ea typeface="Meiryo UI" panose="020B0604030504040204" pitchFamily="50" charset="-128"/>
                <a:cs typeface="Arial" pitchFamily="34" charset="0"/>
              </a:endParaRPr>
            </a:p>
          </p:txBody>
        </p:sp>
        <p:sp>
          <p:nvSpPr>
            <p:cNvPr id="27" name="矢印: 五方向 26">
              <a:extLst>
                <a:ext uri="{FF2B5EF4-FFF2-40B4-BE49-F238E27FC236}">
                  <a16:creationId xmlns:a16="http://schemas.microsoft.com/office/drawing/2014/main" id="{F4398D3C-BCCE-4140-C01A-FDC922D20D54}"/>
                </a:ext>
              </a:extLst>
            </p:cNvPr>
            <p:cNvSpPr/>
            <p:nvPr/>
          </p:nvSpPr>
          <p:spPr bwMode="auto">
            <a:xfrm>
              <a:off x="7565951" y="151309"/>
              <a:ext cx="1044171" cy="394146"/>
            </a:xfrm>
            <a:prstGeom prst="homePlate">
              <a:avLst>
                <a:gd name="adj" fmla="val 24040"/>
              </a:avLst>
            </a:prstGeom>
            <a:solidFill>
              <a:schemeClr val="bg1">
                <a:lumMod val="75000"/>
              </a:schemeClr>
            </a:soli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spcBef>
                  <a:spcPts val="122"/>
                </a:spcBef>
                <a:buClr>
                  <a:srgbClr val="000000"/>
                </a:buClr>
              </a:pPr>
              <a:r>
                <a:rPr kumimoji="0" lang="ja-JP" altLang="en-US" sz="800" kern="0">
                  <a:solidFill>
                    <a:schemeClr val="bg1"/>
                  </a:solidFill>
                  <a:latin typeface="Meiryo UI" panose="020B0604030504040204" pitchFamily="50" charset="-128"/>
                  <a:ea typeface="Meiryo UI" panose="020B0604030504040204" pitchFamily="50" charset="-128"/>
                  <a:cs typeface="Arial" pitchFamily="34" charset="0"/>
                </a:rPr>
                <a:t>申請内容の確認</a:t>
              </a:r>
              <a:endParaRPr kumimoji="0" lang="en-US" altLang="ja-JP" sz="800" kern="0">
                <a:solidFill>
                  <a:schemeClr val="bg1"/>
                </a:solidFill>
                <a:latin typeface="Meiryo UI" panose="020B0604030504040204" pitchFamily="50" charset="-128"/>
                <a:ea typeface="Meiryo UI" panose="020B0604030504040204" pitchFamily="50" charset="-128"/>
                <a:cs typeface="Arial" pitchFamily="34" charset="0"/>
              </a:endParaRPr>
            </a:p>
          </p:txBody>
        </p:sp>
        <p:sp>
          <p:nvSpPr>
            <p:cNvPr id="28" name="矢印: 五方向 27">
              <a:extLst>
                <a:ext uri="{FF2B5EF4-FFF2-40B4-BE49-F238E27FC236}">
                  <a16:creationId xmlns:a16="http://schemas.microsoft.com/office/drawing/2014/main" id="{F9139DFD-F230-623E-B465-38540ED9E352}"/>
                </a:ext>
              </a:extLst>
            </p:cNvPr>
            <p:cNvSpPr/>
            <p:nvPr/>
          </p:nvSpPr>
          <p:spPr bwMode="auto">
            <a:xfrm>
              <a:off x="8610124" y="151309"/>
              <a:ext cx="1044171" cy="394146"/>
            </a:xfrm>
            <a:prstGeom prst="homePlate">
              <a:avLst>
                <a:gd name="adj" fmla="val 24040"/>
              </a:avLst>
            </a:prstGeom>
            <a:solidFill>
              <a:schemeClr val="bg1">
                <a:lumMod val="75000"/>
              </a:schemeClr>
            </a:soli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spcBef>
                  <a:spcPts val="122"/>
                </a:spcBef>
                <a:buClr>
                  <a:srgbClr val="000000"/>
                </a:buClr>
              </a:pPr>
              <a:r>
                <a:rPr kumimoji="0" lang="ja-JP" altLang="en-US" sz="800" kern="0">
                  <a:solidFill>
                    <a:schemeClr val="bg1"/>
                  </a:solidFill>
                  <a:latin typeface="Meiryo UI" panose="020B0604030504040204" pitchFamily="50" charset="-128"/>
                  <a:ea typeface="Meiryo UI" panose="020B0604030504040204" pitchFamily="50" charset="-128"/>
                  <a:cs typeface="Arial" pitchFamily="34" charset="0"/>
                </a:rPr>
                <a:t>商工会へ</a:t>
              </a:r>
              <a:br>
                <a:rPr kumimoji="0" lang="en-US" altLang="ja-JP" sz="800" kern="0">
                  <a:solidFill>
                    <a:schemeClr val="bg1"/>
                  </a:solidFill>
                  <a:latin typeface="Meiryo UI" panose="020B0604030504040204" pitchFamily="50" charset="-128"/>
                  <a:ea typeface="Meiryo UI" panose="020B0604030504040204" pitchFamily="50" charset="-128"/>
                  <a:cs typeface="Arial" pitchFamily="34" charset="0"/>
                </a:rPr>
              </a:br>
              <a:r>
                <a:rPr kumimoji="0" lang="ja-JP" altLang="en-US" sz="800" kern="0">
                  <a:solidFill>
                    <a:schemeClr val="bg1"/>
                  </a:solidFill>
                  <a:latin typeface="Meiryo UI" panose="020B0604030504040204" pitchFamily="50" charset="-128"/>
                  <a:ea typeface="Meiryo UI" panose="020B0604030504040204" pitchFamily="50" charset="-128"/>
                  <a:cs typeface="Arial" pitchFamily="34" charset="0"/>
                </a:rPr>
                <a:t>確認依頼を実施</a:t>
              </a:r>
              <a:endParaRPr kumimoji="0" lang="en-US" altLang="ja-JP" sz="800" kern="0">
                <a:solidFill>
                  <a:schemeClr val="bg1"/>
                </a:solidFill>
                <a:latin typeface="Meiryo UI" panose="020B0604030504040204" pitchFamily="50" charset="-128"/>
                <a:ea typeface="Meiryo UI" panose="020B0604030504040204" pitchFamily="50" charset="-128"/>
                <a:cs typeface="Arial" pitchFamily="34" charset="0"/>
              </a:endParaRPr>
            </a:p>
          </p:txBody>
        </p:sp>
        <p:sp>
          <p:nvSpPr>
            <p:cNvPr id="29" name="矢印: 五方向 28">
              <a:extLst>
                <a:ext uri="{FF2B5EF4-FFF2-40B4-BE49-F238E27FC236}">
                  <a16:creationId xmlns:a16="http://schemas.microsoft.com/office/drawing/2014/main" id="{1244BF69-A0B1-55A9-FF63-AD248354BB60}"/>
                </a:ext>
              </a:extLst>
            </p:cNvPr>
            <p:cNvSpPr/>
            <p:nvPr/>
          </p:nvSpPr>
          <p:spPr bwMode="auto">
            <a:xfrm>
              <a:off x="9806695" y="151309"/>
              <a:ext cx="1044171" cy="394146"/>
            </a:xfrm>
            <a:prstGeom prst="homePlate">
              <a:avLst>
                <a:gd name="adj" fmla="val 0"/>
              </a:avLst>
            </a:prstGeom>
            <a:solidFill>
              <a:schemeClr val="bg1">
                <a:lumMod val="75000"/>
              </a:schemeClr>
            </a:soli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spcBef>
                  <a:spcPts val="122"/>
                </a:spcBef>
                <a:buClr>
                  <a:srgbClr val="000000"/>
                </a:buClr>
              </a:pPr>
              <a:r>
                <a:rPr kumimoji="0" lang="ja-JP" altLang="en-US" sz="800" kern="0">
                  <a:solidFill>
                    <a:schemeClr val="bg1"/>
                  </a:solidFill>
                  <a:latin typeface="Meiryo UI" panose="020B0604030504040204" pitchFamily="50" charset="-128"/>
                  <a:ea typeface="Meiryo UI" panose="020B0604030504040204" pitchFamily="50" charset="-128"/>
                  <a:cs typeface="Arial" pitchFamily="34" charset="0"/>
                </a:rPr>
                <a:t>商工会からの</a:t>
              </a:r>
              <a:br>
                <a:rPr kumimoji="0" lang="en-US" altLang="ja-JP" sz="800" kern="0">
                  <a:solidFill>
                    <a:schemeClr val="bg1"/>
                  </a:solidFill>
                  <a:latin typeface="Meiryo UI" panose="020B0604030504040204" pitchFamily="50" charset="-128"/>
                  <a:ea typeface="Meiryo UI" panose="020B0604030504040204" pitchFamily="50" charset="-128"/>
                  <a:cs typeface="Arial" pitchFamily="34" charset="0"/>
                </a:rPr>
              </a:br>
              <a:r>
                <a:rPr kumimoji="0" lang="ja-JP" altLang="en-US" sz="800" kern="0">
                  <a:solidFill>
                    <a:schemeClr val="bg1"/>
                  </a:solidFill>
                  <a:latin typeface="Meiryo UI" panose="020B0604030504040204" pitchFamily="50" charset="-128"/>
                  <a:ea typeface="Meiryo UI" panose="020B0604030504040204" pitchFamily="50" charset="-128"/>
                  <a:cs typeface="Arial" pitchFamily="34" charset="0"/>
                </a:rPr>
                <a:t>差戻しがあった場合</a:t>
              </a:r>
              <a:endParaRPr kumimoji="0" lang="en-US" altLang="ja-JP" sz="800" kern="0">
                <a:solidFill>
                  <a:schemeClr val="bg1"/>
                </a:solidFill>
                <a:latin typeface="Meiryo UI" panose="020B0604030504040204" pitchFamily="50" charset="-128"/>
                <a:ea typeface="Meiryo UI" panose="020B0604030504040204" pitchFamily="50" charset="-128"/>
                <a:cs typeface="Arial" pitchFamily="34" charset="0"/>
              </a:endParaRPr>
            </a:p>
          </p:txBody>
        </p:sp>
        <p:cxnSp>
          <p:nvCxnSpPr>
            <p:cNvPr id="30" name="直線コネクタ 29">
              <a:extLst>
                <a:ext uri="{FF2B5EF4-FFF2-40B4-BE49-F238E27FC236}">
                  <a16:creationId xmlns:a16="http://schemas.microsoft.com/office/drawing/2014/main" id="{E4C775B9-46B2-FD72-197F-9267F482A2C4}"/>
                </a:ext>
              </a:extLst>
            </p:cNvPr>
            <p:cNvCxnSpPr>
              <a:cxnSpLocks/>
            </p:cNvCxnSpPr>
            <p:nvPr/>
          </p:nvCxnSpPr>
          <p:spPr>
            <a:xfrm>
              <a:off x="9730495" y="151309"/>
              <a:ext cx="0" cy="394146"/>
            </a:xfrm>
            <a:prstGeom prst="line">
              <a:avLst/>
            </a:prstGeom>
            <a:ln w="254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9634953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テキスト ボックス 1">
            <a:extLst>
              <a:ext uri="{FF2B5EF4-FFF2-40B4-BE49-F238E27FC236}">
                <a16:creationId xmlns:a16="http://schemas.microsoft.com/office/drawing/2014/main" id="{69A9B1F8-9105-C796-79E0-D2901518EAA4}"/>
              </a:ext>
            </a:extLst>
          </p:cNvPr>
          <p:cNvSpPr txBox="1"/>
          <p:nvPr/>
        </p:nvSpPr>
        <p:spPr>
          <a:xfrm>
            <a:off x="6274822" y="1409344"/>
            <a:ext cx="5825146" cy="3754874"/>
          </a:xfrm>
          <a:prstGeom prst="rect">
            <a:avLst/>
          </a:prstGeom>
          <a:noFill/>
        </p:spPr>
        <p:txBody>
          <a:bodyPr wrap="square" lIns="91440" tIns="45720" rIns="91440" bIns="45720" rtlCol="0" anchor="t">
            <a:spAutoFit/>
          </a:bodyPr>
          <a:lstStyle/>
          <a:p>
            <a:pPr marL="342900" indent="-342900">
              <a:buClr>
                <a:srgbClr val="FF0000"/>
              </a:buClr>
              <a:buFont typeface="+mj-ea"/>
              <a:buAutoNum type="circleNumDbPlain"/>
            </a:pPr>
            <a:endParaRPr lang="en-US" altLang="ja-JP" sz="1400" dirty="0">
              <a:latin typeface="Meiryo UI" panose="020B0604030504040204" pitchFamily="50" charset="-128"/>
              <a:ea typeface="Meiryo UI" panose="020B0604030504040204" pitchFamily="50" charset="-128"/>
            </a:endParaRPr>
          </a:p>
          <a:p>
            <a:pPr marL="342900" indent="-342900">
              <a:buClr>
                <a:schemeClr val="tx1"/>
              </a:buClr>
              <a:buFont typeface="+mj-ea"/>
              <a:buAutoNum type="circleNumDbPlain"/>
            </a:pPr>
            <a:r>
              <a:rPr lang="ja-JP" altLang="en-US" sz="1400" dirty="0">
                <a:latin typeface="Meiryo UI" panose="020B0604030504040204" pitchFamily="50" charset="-128"/>
                <a:ea typeface="Meiryo UI" panose="020B0604030504040204" pitchFamily="50" charset="-128"/>
              </a:rPr>
              <a:t>コメントに沿って修正を行ってください。内容の編集は公募申請時と同様です。</a:t>
            </a:r>
            <a:endParaRPr lang="en-US" altLang="ja-JP" sz="1400" dirty="0">
              <a:latin typeface="Meiryo UI" panose="020B0604030504040204" pitchFamily="50" charset="-128"/>
              <a:ea typeface="Meiryo UI" panose="020B0604030504040204" pitchFamily="50" charset="-128"/>
            </a:endParaRPr>
          </a:p>
          <a:p>
            <a:pPr marL="342900" indent="-342900">
              <a:buClr>
                <a:srgbClr val="FF0000"/>
              </a:buClr>
              <a:buFont typeface="+mj-ea"/>
              <a:buAutoNum type="circleNumDbPlain"/>
            </a:pPr>
            <a:endParaRPr lang="en-US" altLang="ja-JP" sz="1400" dirty="0">
              <a:latin typeface="Meiryo UI" panose="020B0604030504040204" pitchFamily="50" charset="-128"/>
              <a:ea typeface="Meiryo UI" panose="020B0604030504040204" pitchFamily="50" charset="-128"/>
            </a:endParaRPr>
          </a:p>
          <a:p>
            <a:pPr marL="342900" indent="-342900">
              <a:buClr>
                <a:srgbClr val="FF0000"/>
              </a:buClr>
              <a:buFont typeface="+mj-ea"/>
              <a:buAutoNum type="circleNumDbPlain"/>
            </a:pPr>
            <a:r>
              <a:rPr lang="ja-JP" altLang="en-US" sz="1400" dirty="0">
                <a:latin typeface="Meiryo UI" panose="020B0604030504040204" pitchFamily="50" charset="-128"/>
                <a:ea typeface="Meiryo UI" panose="020B0604030504040204" pitchFamily="50" charset="-128"/>
              </a:rPr>
              <a:t>修正が完了したら、</a:t>
            </a:r>
            <a:r>
              <a:rPr lang="ja-JP" altLang="en-US" sz="1400" b="1" dirty="0">
                <a:latin typeface="Meiryo UI" panose="020B0604030504040204" pitchFamily="50" charset="-128"/>
                <a:ea typeface="Meiryo UI" panose="020B0604030504040204" pitchFamily="50" charset="-128"/>
              </a:rPr>
              <a:t>「次へ」</a:t>
            </a:r>
            <a:r>
              <a:rPr lang="ja-JP" altLang="en-US" sz="1400" dirty="0">
                <a:latin typeface="Meiryo UI" panose="020B0604030504040204" pitchFamily="50" charset="-128"/>
                <a:ea typeface="Meiryo UI" panose="020B0604030504040204" pitchFamily="50" charset="-128"/>
              </a:rPr>
              <a:t>ボタンを押下してください。</a:t>
            </a:r>
            <a:endParaRPr lang="en-US" altLang="ja-JP" sz="1400" dirty="0">
              <a:latin typeface="Meiryo UI" panose="020B0604030504040204" pitchFamily="50" charset="-128"/>
              <a:ea typeface="Meiryo UI" panose="020B0604030504040204" pitchFamily="50" charset="-128"/>
            </a:endParaRPr>
          </a:p>
          <a:p>
            <a:pPr marL="342900" indent="-342900">
              <a:buClr>
                <a:srgbClr val="FF0000"/>
              </a:buClr>
              <a:buFont typeface="+mj-ea"/>
              <a:buAutoNum type="circleNumDbPlain"/>
            </a:pPr>
            <a:endParaRPr lang="en-US" altLang="ja-JP" sz="1400" dirty="0">
              <a:latin typeface="Meiryo UI" panose="020B0604030504040204" pitchFamily="50" charset="-128"/>
              <a:ea typeface="Meiryo UI" panose="020B0604030504040204" pitchFamily="50" charset="-128"/>
            </a:endParaRPr>
          </a:p>
          <a:p>
            <a:pPr marL="342900" indent="-342900">
              <a:buClr>
                <a:srgbClr val="FF0000"/>
              </a:buClr>
              <a:buFont typeface="+mj-ea"/>
              <a:buAutoNum type="circleNumDbPlain"/>
            </a:pPr>
            <a:r>
              <a:rPr lang="ja-JP" altLang="en-US" sz="1400" dirty="0">
                <a:latin typeface="Meiryo UI" panose="020B0604030504040204" pitchFamily="50" charset="-128"/>
                <a:ea typeface="Meiryo UI" panose="020B0604030504040204" pitchFamily="50" charset="-128"/>
              </a:rPr>
              <a:t>下記のダイアログが表示されます。確認の上、「</a:t>
            </a:r>
            <a:r>
              <a:rPr lang="en-US" altLang="ja-JP" sz="1400" dirty="0">
                <a:latin typeface="Meiryo UI" panose="020B0604030504040204" pitchFamily="50" charset="-128"/>
                <a:ea typeface="Meiryo UI" panose="020B0604030504040204" pitchFamily="50" charset="-128"/>
              </a:rPr>
              <a:t>OK</a:t>
            </a:r>
            <a:r>
              <a:rPr lang="ja-JP" altLang="en-US" sz="1400" dirty="0">
                <a:latin typeface="Meiryo UI" panose="020B0604030504040204" pitchFamily="50" charset="-128"/>
                <a:ea typeface="Meiryo UI" panose="020B0604030504040204" pitchFamily="50" charset="-128"/>
              </a:rPr>
              <a:t>」を押下してください。</a:t>
            </a:r>
            <a:endParaRPr lang="en-US" altLang="ja-JP" sz="1400" dirty="0">
              <a:latin typeface="Meiryo UI" panose="020B0604030504040204" pitchFamily="50" charset="-128"/>
              <a:ea typeface="Meiryo UI" panose="020B0604030504040204" pitchFamily="50" charset="-128"/>
            </a:endParaRPr>
          </a:p>
          <a:p>
            <a:pPr marL="342900" indent="-342900">
              <a:buClr>
                <a:srgbClr val="FF0000"/>
              </a:buClr>
              <a:buFont typeface="+mj-ea"/>
              <a:buAutoNum type="circleNumDbPlain"/>
            </a:pPr>
            <a:endParaRPr lang="en-US" altLang="ja-JP" sz="1400" dirty="0">
              <a:latin typeface="Meiryo UI" panose="020B0604030504040204" pitchFamily="50" charset="-128"/>
              <a:ea typeface="Meiryo UI" panose="020B0604030504040204" pitchFamily="50" charset="-128"/>
            </a:endParaRPr>
          </a:p>
          <a:p>
            <a:pPr marL="342900" indent="-342900">
              <a:buClr>
                <a:srgbClr val="FF0000"/>
              </a:buClr>
              <a:buFont typeface="+mj-ea"/>
              <a:buAutoNum type="circleNumDbPlain"/>
            </a:pPr>
            <a:endParaRPr lang="en-US" altLang="ja-JP" sz="1400" dirty="0">
              <a:latin typeface="Meiryo UI" panose="020B0604030504040204" pitchFamily="50" charset="-128"/>
              <a:ea typeface="Meiryo UI" panose="020B0604030504040204" pitchFamily="50" charset="-128"/>
            </a:endParaRPr>
          </a:p>
          <a:p>
            <a:pPr marL="342900" indent="-342900">
              <a:buClr>
                <a:srgbClr val="FF0000"/>
              </a:buClr>
              <a:buFont typeface="+mj-ea"/>
              <a:buAutoNum type="circleNumDbPlain"/>
            </a:pPr>
            <a:endParaRPr lang="en-US" altLang="ja-JP" sz="1400" dirty="0">
              <a:latin typeface="Meiryo UI" panose="020B0604030504040204" pitchFamily="50" charset="-128"/>
              <a:ea typeface="Meiryo UI" panose="020B0604030504040204" pitchFamily="50" charset="-128"/>
            </a:endParaRPr>
          </a:p>
          <a:p>
            <a:pPr marL="342900" indent="-342900">
              <a:buClr>
                <a:srgbClr val="FF0000"/>
              </a:buClr>
              <a:buFont typeface="+mj-ea"/>
              <a:buAutoNum type="circleNumDbPlain"/>
            </a:pPr>
            <a:endParaRPr lang="en-US" altLang="ja-JP" sz="1400" dirty="0">
              <a:latin typeface="Meiryo UI" panose="020B0604030504040204" pitchFamily="50" charset="-128"/>
              <a:ea typeface="Meiryo UI" panose="020B0604030504040204" pitchFamily="50" charset="-128"/>
            </a:endParaRPr>
          </a:p>
          <a:p>
            <a:pPr marL="342900" indent="-342900">
              <a:buClr>
                <a:srgbClr val="FF0000"/>
              </a:buClr>
              <a:buFont typeface="+mj-ea"/>
              <a:buAutoNum type="circleNumDbPlain"/>
            </a:pPr>
            <a:endParaRPr lang="en-US" altLang="ja-JP" sz="1400" dirty="0">
              <a:latin typeface="Meiryo UI" panose="020B0604030504040204" pitchFamily="50" charset="-128"/>
              <a:ea typeface="Meiryo UI" panose="020B0604030504040204" pitchFamily="50" charset="-128"/>
            </a:endParaRPr>
          </a:p>
          <a:p>
            <a:pPr marL="342900" indent="-342900">
              <a:buClr>
                <a:srgbClr val="FF0000"/>
              </a:buClr>
              <a:buFont typeface="+mj-ea"/>
              <a:buAutoNum type="circleNumDbPlain"/>
            </a:pPr>
            <a:endParaRPr lang="en-US" altLang="ja-JP" sz="1400" dirty="0">
              <a:latin typeface="Meiryo UI" panose="020B0604030504040204" pitchFamily="50" charset="-128"/>
              <a:ea typeface="Meiryo UI" panose="020B0604030504040204" pitchFamily="50" charset="-128"/>
            </a:endParaRPr>
          </a:p>
          <a:p>
            <a:pPr marL="342900" indent="-342900">
              <a:buClr>
                <a:srgbClr val="FF0000"/>
              </a:buClr>
              <a:buFont typeface="+mj-ea"/>
              <a:buAutoNum type="circleNumDbPlain"/>
            </a:pPr>
            <a:endParaRPr lang="en-US" altLang="ja-JP" sz="1400" dirty="0">
              <a:latin typeface="Meiryo UI" panose="020B0604030504040204" pitchFamily="50" charset="-128"/>
              <a:ea typeface="Meiryo UI" panose="020B0604030504040204" pitchFamily="50" charset="-128"/>
            </a:endParaRPr>
          </a:p>
          <a:p>
            <a:pPr marL="342900" indent="-342900">
              <a:buClr>
                <a:srgbClr val="FF0000"/>
              </a:buClr>
              <a:buFont typeface="+mj-ea"/>
              <a:buAutoNum type="circleNumDbPlain" startAt="4"/>
            </a:pPr>
            <a:r>
              <a:rPr lang="ja-JP" altLang="en-US" sz="1400" dirty="0">
                <a:latin typeface="Meiryo UI" panose="020B0604030504040204" pitchFamily="50" charset="-128"/>
                <a:ea typeface="Meiryo UI" panose="020B0604030504040204" pitchFamily="50" charset="-128"/>
              </a:rPr>
              <a:t>修正依頼コメントがある項目、および修正した箇所に関連する項目、すべての修正が完了したら、「最終確認画面へ」ボタンを押下してください。</a:t>
            </a:r>
            <a:endParaRPr lang="en-US" altLang="ja-JP" sz="1400" dirty="0">
              <a:latin typeface="Meiryo UI" panose="020B0604030504040204" pitchFamily="50" charset="-128"/>
              <a:ea typeface="Meiryo UI" panose="020B0604030504040204" pitchFamily="50" charset="-128"/>
            </a:endParaRPr>
          </a:p>
          <a:p>
            <a:pPr marL="342900" indent="-342900">
              <a:buClr>
                <a:srgbClr val="FF0000"/>
              </a:buClr>
              <a:buFont typeface="+mj-ea"/>
              <a:buAutoNum type="circleNumDbPlain" startAt="4"/>
            </a:pPr>
            <a:endParaRPr lang="en-US" altLang="ja-JP" sz="1400" dirty="0">
              <a:latin typeface="Meiryo UI" panose="020B0604030504040204" pitchFamily="50" charset="-128"/>
              <a:ea typeface="Meiryo UI" panose="020B0604030504040204" pitchFamily="50" charset="-128"/>
            </a:endParaRPr>
          </a:p>
          <a:p>
            <a:pPr marL="342900" indent="-342900">
              <a:buClr>
                <a:srgbClr val="FF0000"/>
              </a:buClr>
              <a:buFont typeface="+mj-ea"/>
              <a:buAutoNum type="circleNumDbPlain" startAt="4"/>
            </a:pPr>
            <a:endParaRPr lang="en-US" altLang="ja-JP" sz="1400" dirty="0">
              <a:latin typeface="Meiryo UI" panose="020B0604030504040204" pitchFamily="50" charset="-128"/>
              <a:ea typeface="Meiryo UI" panose="020B0604030504040204" pitchFamily="50" charset="-128"/>
            </a:endParaRPr>
          </a:p>
        </p:txBody>
      </p:sp>
      <p:sp>
        <p:nvSpPr>
          <p:cNvPr id="9" name="正方形/長方形 8">
            <a:extLst>
              <a:ext uri="{FF2B5EF4-FFF2-40B4-BE49-F238E27FC236}">
                <a16:creationId xmlns:a16="http://schemas.microsoft.com/office/drawing/2014/main" id="{8BD36C71-6B21-C384-48BA-18A074C3E3DC}"/>
              </a:ext>
            </a:extLst>
          </p:cNvPr>
          <p:cNvSpPr/>
          <p:nvPr/>
        </p:nvSpPr>
        <p:spPr>
          <a:xfrm>
            <a:off x="156243" y="109871"/>
            <a:ext cx="7656668" cy="4457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200" b="1" dirty="0">
                <a:solidFill>
                  <a:srgbClr val="0070C0"/>
                </a:solidFill>
                <a:latin typeface="Meiryo UI" panose="020B0604030504040204" pitchFamily="50" charset="-128"/>
                <a:ea typeface="Meiryo UI" panose="020B0604030504040204" pitchFamily="50" charset="-128"/>
              </a:rPr>
              <a:t>条件付き採択関連（</a:t>
            </a:r>
            <a:r>
              <a:rPr lang="en-US" altLang="ja-JP" sz="2200" b="1" dirty="0">
                <a:solidFill>
                  <a:srgbClr val="0070C0"/>
                </a:solidFill>
                <a:latin typeface="Meiryo UI" panose="020B0604030504040204" pitchFamily="50" charset="-128"/>
                <a:ea typeface="Meiryo UI" panose="020B0604030504040204" pitchFamily="50" charset="-128"/>
              </a:rPr>
              <a:t>3/5</a:t>
            </a:r>
            <a:r>
              <a:rPr lang="ja-JP" altLang="en-US" sz="2200" b="1" dirty="0">
                <a:solidFill>
                  <a:srgbClr val="0070C0"/>
                </a:solidFill>
                <a:latin typeface="Meiryo UI" panose="020B0604030504040204" pitchFamily="50" charset="-128"/>
                <a:ea typeface="Meiryo UI" panose="020B0604030504040204" pitchFamily="50" charset="-128"/>
              </a:rPr>
              <a:t>）</a:t>
            </a:r>
          </a:p>
        </p:txBody>
      </p:sp>
      <p:sp>
        <p:nvSpPr>
          <p:cNvPr id="13" name="テキスト プレースホルダ 38">
            <a:extLst>
              <a:ext uri="{FF2B5EF4-FFF2-40B4-BE49-F238E27FC236}">
                <a16:creationId xmlns:a16="http://schemas.microsoft.com/office/drawing/2014/main" id="{84D6FAC8-25B2-1CE6-990B-1A6FC39AC3A6}"/>
              </a:ext>
            </a:extLst>
          </p:cNvPr>
          <p:cNvSpPr txBox="1">
            <a:spLocks/>
          </p:cNvSpPr>
          <p:nvPr/>
        </p:nvSpPr>
        <p:spPr>
          <a:xfrm>
            <a:off x="180815" y="726049"/>
            <a:ext cx="5659198" cy="433553"/>
          </a:xfrm>
          <a:prstGeom prst="rect">
            <a:avLst/>
          </a:prstGeom>
          <a:solidFill>
            <a:schemeClr val="accent1">
              <a:lumMod val="20000"/>
              <a:lumOff val="80000"/>
            </a:schemeClr>
          </a:solidFill>
          <a:ln>
            <a:noFill/>
          </a:ln>
        </p:spPr>
        <p:txBody>
          <a:bodyPr vert="horz" wrap="square" lIns="216000" tIns="108000" rIns="216000" bIns="108000" rtlCol="0" anchor="t">
            <a:spAutoFit/>
          </a:bodyPr>
          <a:lstStyle>
            <a:lvl1pPr marL="342900" indent="-342900" algn="l" defTabSz="914400" rtl="0" eaLnBrk="1" latinLnBrk="0" hangingPunct="1">
              <a:spcBef>
                <a:spcPts val="600"/>
              </a:spcBef>
              <a:spcAft>
                <a:spcPts val="600"/>
              </a:spcAft>
              <a:buClr>
                <a:srgbClr val="002060"/>
              </a:buClr>
              <a:buFont typeface="Wingdings" panose="05000000000000000000" pitchFamily="2" charset="2"/>
              <a:buChar char="l"/>
              <a:defRPr kumimoji="1" sz="2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742950" indent="-285750" algn="l" defTabSz="914400" rtl="0" eaLnBrk="1" latinLnBrk="0" hangingPunct="1">
              <a:spcBef>
                <a:spcPts val="600"/>
              </a:spcBef>
              <a:spcAft>
                <a:spcPts val="600"/>
              </a:spcAft>
              <a:buFont typeface="Arial" pitchFamily="34" charset="0"/>
              <a:buChar char="–"/>
              <a:defRPr kumimoji="1" sz="14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1143000" indent="-228600" algn="l" defTabSz="914400" rtl="0" eaLnBrk="1" latinLnBrk="0" hangingPunct="1">
              <a:spcBef>
                <a:spcPts val="600"/>
              </a:spcBef>
              <a:spcAft>
                <a:spcPts val="600"/>
              </a:spcAft>
              <a:buFont typeface="Arial" pitchFamily="34" charset="0"/>
              <a:buChar char="•"/>
              <a:defRPr kumimoji="1" sz="105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spcAft>
                <a:spcPts val="0"/>
              </a:spcAft>
              <a:buFont typeface="Wingdings" panose="05000000000000000000" pitchFamily="2" charset="2"/>
              <a:buChar char="Ø"/>
              <a:defRPr/>
            </a:pPr>
            <a:r>
              <a:rPr lang="ja-JP" altLang="en-US" sz="1400" b="1" dirty="0">
                <a:latin typeface="Meiryo UI"/>
                <a:ea typeface="Meiryo UI"/>
                <a:cs typeface="メイリオ" panose="020B0604030504040204" pitchFamily="50" charset="-128"/>
              </a:rPr>
              <a:t>不備修正</a:t>
            </a:r>
            <a:endParaRPr lang="ja-JP" altLang="en-US" sz="1400" b="1" dirty="0">
              <a:cs typeface="メイリオ" panose="020B0604030504040204" pitchFamily="50" charset="-128"/>
            </a:endParaRPr>
          </a:p>
        </p:txBody>
      </p:sp>
      <p:sp>
        <p:nvSpPr>
          <p:cNvPr id="2" name="正方形/長方形 1">
            <a:extLst>
              <a:ext uri="{FF2B5EF4-FFF2-40B4-BE49-F238E27FC236}">
                <a16:creationId xmlns:a16="http://schemas.microsoft.com/office/drawing/2014/main" id="{E819601C-CAD9-B33C-FA72-C75A97B080D0}"/>
              </a:ext>
            </a:extLst>
          </p:cNvPr>
          <p:cNvSpPr/>
          <p:nvPr/>
        </p:nvSpPr>
        <p:spPr>
          <a:xfrm>
            <a:off x="6898640" y="820064"/>
            <a:ext cx="5059680" cy="589280"/>
          </a:xfrm>
          <a:prstGeom prst="rect">
            <a:avLst/>
          </a:prstGeom>
          <a:solidFill>
            <a:schemeClr val="accent4">
              <a:lumMod val="20000"/>
              <a:lumOff val="80000"/>
            </a:schemeClr>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r>
              <a:rPr lang="ja-JP" altLang="en-US" sz="1400" dirty="0">
                <a:solidFill>
                  <a:schemeClr val="tx1"/>
                </a:solidFill>
                <a:latin typeface="Meiryo UI" panose="020B0604030504040204" pitchFamily="50" charset="-128"/>
                <a:ea typeface="Meiryo UI" panose="020B0604030504040204" pitchFamily="50" charset="-128"/>
              </a:rPr>
              <a:t>コメントに沿って申請内容の修正を行います。</a:t>
            </a:r>
            <a:endParaRPr lang="en-US" altLang="ja-JP" sz="1400" dirty="0">
              <a:solidFill>
                <a:schemeClr val="tx1"/>
              </a:solidFill>
              <a:latin typeface="Meiryo UI" panose="020B0604030504040204" pitchFamily="50" charset="-128"/>
              <a:ea typeface="Meiryo UI" panose="020B0604030504040204" pitchFamily="50" charset="-128"/>
            </a:endParaRPr>
          </a:p>
        </p:txBody>
      </p:sp>
      <p:sp>
        <p:nvSpPr>
          <p:cNvPr id="6" name="正方形/長方形 5">
            <a:extLst>
              <a:ext uri="{FF2B5EF4-FFF2-40B4-BE49-F238E27FC236}">
                <a16:creationId xmlns:a16="http://schemas.microsoft.com/office/drawing/2014/main" id="{F257D96F-1700-82AD-D972-6B672BCB9186}"/>
              </a:ext>
            </a:extLst>
          </p:cNvPr>
          <p:cNvSpPr/>
          <p:nvPr/>
        </p:nvSpPr>
        <p:spPr>
          <a:xfrm>
            <a:off x="6308688" y="820064"/>
            <a:ext cx="589952" cy="589280"/>
          </a:xfrm>
          <a:prstGeom prst="rect">
            <a:avLst/>
          </a:prstGeom>
          <a:solidFill>
            <a:srgbClr val="FFC000"/>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endParaRPr lang="en-US" altLang="ja-JP" sz="1000">
              <a:solidFill>
                <a:schemeClr val="tx1"/>
              </a:solidFill>
              <a:latin typeface="Meiryo UI" panose="020B0604030504040204" pitchFamily="50" charset="-128"/>
              <a:ea typeface="Meiryo UI" panose="020B0604030504040204" pitchFamily="50" charset="-128"/>
            </a:endParaRPr>
          </a:p>
        </p:txBody>
      </p:sp>
      <p:pic>
        <p:nvPicPr>
          <p:cNvPr id="11" name="図 10" descr="図形&#10;&#10;低い精度で自動的に生成された説明">
            <a:extLst>
              <a:ext uri="{FF2B5EF4-FFF2-40B4-BE49-F238E27FC236}">
                <a16:creationId xmlns:a16="http://schemas.microsoft.com/office/drawing/2014/main" id="{41D1168F-7E5F-5173-E657-B44F7F8B0514}"/>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6392202" y="903242"/>
            <a:ext cx="422924" cy="422924"/>
          </a:xfrm>
          <a:prstGeom prst="rect">
            <a:avLst/>
          </a:prstGeom>
        </p:spPr>
      </p:pic>
      <p:pic>
        <p:nvPicPr>
          <p:cNvPr id="5" name="図 4">
            <a:extLst>
              <a:ext uri="{FF2B5EF4-FFF2-40B4-BE49-F238E27FC236}">
                <a16:creationId xmlns:a16="http://schemas.microsoft.com/office/drawing/2014/main" id="{9F626F85-C7EF-A6AB-7830-6A87E7EBC195}"/>
              </a:ext>
            </a:extLst>
          </p:cNvPr>
          <p:cNvPicPr>
            <a:picLocks noChangeAspect="1"/>
          </p:cNvPicPr>
          <p:nvPr/>
        </p:nvPicPr>
        <p:blipFill rotWithShape="1">
          <a:blip r:embed="rId3"/>
          <a:srcRect l="15043" r="15389" b="9267"/>
          <a:stretch/>
        </p:blipFill>
        <p:spPr>
          <a:xfrm>
            <a:off x="740117" y="1216303"/>
            <a:ext cx="4784383" cy="5515120"/>
          </a:xfrm>
          <a:prstGeom prst="rect">
            <a:avLst/>
          </a:prstGeom>
        </p:spPr>
      </p:pic>
      <p:pic>
        <p:nvPicPr>
          <p:cNvPr id="8" name="図 7">
            <a:extLst>
              <a:ext uri="{FF2B5EF4-FFF2-40B4-BE49-F238E27FC236}">
                <a16:creationId xmlns:a16="http://schemas.microsoft.com/office/drawing/2014/main" id="{913B0893-567F-1C8B-6041-8F7E3C6F1017}"/>
              </a:ext>
            </a:extLst>
          </p:cNvPr>
          <p:cNvPicPr>
            <a:picLocks noChangeAspect="1"/>
          </p:cNvPicPr>
          <p:nvPr/>
        </p:nvPicPr>
        <p:blipFill rotWithShape="1">
          <a:blip r:embed="rId4"/>
          <a:srcRect t="24826" r="1207"/>
          <a:stretch/>
        </p:blipFill>
        <p:spPr>
          <a:xfrm>
            <a:off x="6898640" y="2892035"/>
            <a:ext cx="3369011" cy="1073930"/>
          </a:xfrm>
          <a:prstGeom prst="rect">
            <a:avLst/>
          </a:prstGeom>
          <a:ln w="19050">
            <a:solidFill>
              <a:schemeClr val="tx1"/>
            </a:solidFill>
          </a:ln>
        </p:spPr>
      </p:pic>
      <p:pic>
        <p:nvPicPr>
          <p:cNvPr id="15" name="図 14">
            <a:extLst>
              <a:ext uri="{FF2B5EF4-FFF2-40B4-BE49-F238E27FC236}">
                <a16:creationId xmlns:a16="http://schemas.microsoft.com/office/drawing/2014/main" id="{97EAEDD0-929F-0DA7-AAD5-4D5FAD8951D4}"/>
              </a:ext>
            </a:extLst>
          </p:cNvPr>
          <p:cNvPicPr>
            <a:picLocks noChangeAspect="1"/>
          </p:cNvPicPr>
          <p:nvPr/>
        </p:nvPicPr>
        <p:blipFill rotWithShape="1">
          <a:blip r:embed="rId5"/>
          <a:srcRect l="16541" t="80650" r="17195" b="5487"/>
          <a:stretch/>
        </p:blipFill>
        <p:spPr>
          <a:xfrm>
            <a:off x="6898640" y="4899382"/>
            <a:ext cx="4636757" cy="1343489"/>
          </a:xfrm>
          <a:prstGeom prst="rect">
            <a:avLst/>
          </a:prstGeom>
          <a:ln w="19050">
            <a:solidFill>
              <a:schemeClr val="tx1"/>
            </a:solidFill>
          </a:ln>
        </p:spPr>
      </p:pic>
      <p:sp>
        <p:nvSpPr>
          <p:cNvPr id="20" name="角丸四角形 7">
            <a:extLst>
              <a:ext uri="{FF2B5EF4-FFF2-40B4-BE49-F238E27FC236}">
                <a16:creationId xmlns:a16="http://schemas.microsoft.com/office/drawing/2014/main" id="{CBB2FDE8-B6DA-1CB8-F632-6318F65E181B}"/>
              </a:ext>
            </a:extLst>
          </p:cNvPr>
          <p:cNvSpPr/>
          <p:nvPr/>
        </p:nvSpPr>
        <p:spPr>
          <a:xfrm>
            <a:off x="5109001" y="6437071"/>
            <a:ext cx="415499" cy="308306"/>
          </a:xfrm>
          <a:prstGeom prst="roundRect">
            <a:avLst/>
          </a:prstGeom>
          <a:noFill/>
          <a:ln w="19050">
            <a:solidFill>
              <a:srgbClr val="FF0000"/>
            </a:solidFill>
            <a:headEnd type="none"/>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latin typeface="Meiryo UI" panose="020B0604030504040204" pitchFamily="50" charset="-128"/>
              <a:ea typeface="Meiryo UI" panose="020B0604030504040204" pitchFamily="50" charset="-128"/>
            </a:endParaRPr>
          </a:p>
        </p:txBody>
      </p:sp>
      <p:sp>
        <p:nvSpPr>
          <p:cNvPr id="21" name="テキスト ボックス 20">
            <a:extLst>
              <a:ext uri="{FF2B5EF4-FFF2-40B4-BE49-F238E27FC236}">
                <a16:creationId xmlns:a16="http://schemas.microsoft.com/office/drawing/2014/main" id="{FA9BE6A5-3B2B-A915-863F-23E45BE61DCE}"/>
              </a:ext>
            </a:extLst>
          </p:cNvPr>
          <p:cNvSpPr txBox="1"/>
          <p:nvPr/>
        </p:nvSpPr>
        <p:spPr>
          <a:xfrm>
            <a:off x="4693503" y="6314999"/>
            <a:ext cx="415498" cy="369332"/>
          </a:xfrm>
          <a:prstGeom prst="rect">
            <a:avLst/>
          </a:prstGeom>
          <a:noFill/>
        </p:spPr>
        <p:txBody>
          <a:bodyPr wrap="square" rtlCol="0">
            <a:spAutoFit/>
          </a:bodyPr>
          <a:lstStyle/>
          <a:p>
            <a:r>
              <a:rPr kumimoji="1" lang="ja-JP" altLang="en-US" dirty="0">
                <a:solidFill>
                  <a:srgbClr val="FF0000"/>
                </a:solidFill>
                <a:latin typeface="Meiryo UI" panose="020B0604030504040204" pitchFamily="50" charset="-128"/>
                <a:ea typeface="Meiryo UI" panose="020B0604030504040204" pitchFamily="50" charset="-128"/>
              </a:rPr>
              <a:t>②</a:t>
            </a:r>
          </a:p>
        </p:txBody>
      </p:sp>
      <p:sp>
        <p:nvSpPr>
          <p:cNvPr id="24" name="角丸四角形 7">
            <a:extLst>
              <a:ext uri="{FF2B5EF4-FFF2-40B4-BE49-F238E27FC236}">
                <a16:creationId xmlns:a16="http://schemas.microsoft.com/office/drawing/2014/main" id="{EC6CB866-6A63-363B-4183-805E7C17CFFB}"/>
              </a:ext>
            </a:extLst>
          </p:cNvPr>
          <p:cNvSpPr/>
          <p:nvPr/>
        </p:nvSpPr>
        <p:spPr>
          <a:xfrm>
            <a:off x="9581852" y="3447773"/>
            <a:ext cx="623818" cy="444691"/>
          </a:xfrm>
          <a:prstGeom prst="roundRect">
            <a:avLst/>
          </a:prstGeom>
          <a:noFill/>
          <a:ln w="19050">
            <a:solidFill>
              <a:srgbClr val="FF0000"/>
            </a:solidFill>
            <a:headEnd type="none"/>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latin typeface="Meiryo UI" panose="020B0604030504040204" pitchFamily="50" charset="-128"/>
              <a:ea typeface="Meiryo UI" panose="020B0604030504040204" pitchFamily="50" charset="-128"/>
            </a:endParaRPr>
          </a:p>
        </p:txBody>
      </p:sp>
      <p:sp>
        <p:nvSpPr>
          <p:cNvPr id="25" name="テキスト ボックス 24">
            <a:extLst>
              <a:ext uri="{FF2B5EF4-FFF2-40B4-BE49-F238E27FC236}">
                <a16:creationId xmlns:a16="http://schemas.microsoft.com/office/drawing/2014/main" id="{3E269DD9-2972-50F4-2043-A9619C6AEF3F}"/>
              </a:ext>
            </a:extLst>
          </p:cNvPr>
          <p:cNvSpPr txBox="1"/>
          <p:nvPr/>
        </p:nvSpPr>
        <p:spPr>
          <a:xfrm>
            <a:off x="9156828" y="3298944"/>
            <a:ext cx="415498" cy="369332"/>
          </a:xfrm>
          <a:prstGeom prst="rect">
            <a:avLst/>
          </a:prstGeom>
          <a:noFill/>
        </p:spPr>
        <p:txBody>
          <a:bodyPr wrap="square" rtlCol="0">
            <a:spAutoFit/>
          </a:bodyPr>
          <a:lstStyle/>
          <a:p>
            <a:r>
              <a:rPr lang="ja-JP" altLang="en-US" dirty="0">
                <a:solidFill>
                  <a:srgbClr val="FF0000"/>
                </a:solidFill>
                <a:latin typeface="Meiryo UI" panose="020B0604030504040204" pitchFamily="50" charset="-128"/>
                <a:ea typeface="Meiryo UI" panose="020B0604030504040204" pitchFamily="50" charset="-128"/>
              </a:rPr>
              <a:t>③</a:t>
            </a:r>
            <a:endParaRPr kumimoji="1" lang="ja-JP" altLang="en-US" dirty="0">
              <a:solidFill>
                <a:srgbClr val="FF0000"/>
              </a:solidFill>
              <a:latin typeface="Meiryo UI" panose="020B0604030504040204" pitchFamily="50" charset="-128"/>
              <a:ea typeface="Meiryo UI" panose="020B0604030504040204" pitchFamily="50" charset="-128"/>
            </a:endParaRPr>
          </a:p>
        </p:txBody>
      </p:sp>
      <p:sp>
        <p:nvSpPr>
          <p:cNvPr id="26" name="角丸四角形 7">
            <a:extLst>
              <a:ext uri="{FF2B5EF4-FFF2-40B4-BE49-F238E27FC236}">
                <a16:creationId xmlns:a16="http://schemas.microsoft.com/office/drawing/2014/main" id="{9F8B94BF-3D90-99A0-9F34-0D045AE4CC48}"/>
              </a:ext>
            </a:extLst>
          </p:cNvPr>
          <p:cNvSpPr/>
          <p:nvPr/>
        </p:nvSpPr>
        <p:spPr>
          <a:xfrm>
            <a:off x="8918250" y="5963379"/>
            <a:ext cx="653965" cy="209550"/>
          </a:xfrm>
          <a:prstGeom prst="roundRect">
            <a:avLst/>
          </a:prstGeom>
          <a:noFill/>
          <a:ln w="19050">
            <a:solidFill>
              <a:srgbClr val="FF0000"/>
            </a:solidFill>
            <a:headEnd type="none"/>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latin typeface="Meiryo UI" panose="020B0604030504040204" pitchFamily="50" charset="-128"/>
              <a:ea typeface="Meiryo UI" panose="020B0604030504040204" pitchFamily="50" charset="-128"/>
            </a:endParaRPr>
          </a:p>
        </p:txBody>
      </p:sp>
      <p:sp>
        <p:nvSpPr>
          <p:cNvPr id="27" name="テキスト ボックス 26">
            <a:extLst>
              <a:ext uri="{FF2B5EF4-FFF2-40B4-BE49-F238E27FC236}">
                <a16:creationId xmlns:a16="http://schemas.microsoft.com/office/drawing/2014/main" id="{120194EF-5BF6-147D-5AC1-0FD4109AF13D}"/>
              </a:ext>
            </a:extLst>
          </p:cNvPr>
          <p:cNvSpPr txBox="1"/>
          <p:nvPr/>
        </p:nvSpPr>
        <p:spPr>
          <a:xfrm>
            <a:off x="8547287" y="5866791"/>
            <a:ext cx="415498" cy="369332"/>
          </a:xfrm>
          <a:prstGeom prst="rect">
            <a:avLst/>
          </a:prstGeom>
          <a:noFill/>
        </p:spPr>
        <p:txBody>
          <a:bodyPr wrap="square" rtlCol="0">
            <a:spAutoFit/>
          </a:bodyPr>
          <a:lstStyle/>
          <a:p>
            <a:r>
              <a:rPr lang="ja-JP" altLang="en-US" dirty="0">
                <a:solidFill>
                  <a:srgbClr val="FF0000"/>
                </a:solidFill>
                <a:latin typeface="Meiryo UI" panose="020B0604030504040204" pitchFamily="50" charset="-128"/>
                <a:ea typeface="Meiryo UI" panose="020B0604030504040204" pitchFamily="50" charset="-128"/>
              </a:rPr>
              <a:t>④</a:t>
            </a:r>
            <a:endParaRPr kumimoji="1" lang="ja-JP" altLang="en-US" dirty="0">
              <a:solidFill>
                <a:srgbClr val="FF0000"/>
              </a:solidFill>
              <a:latin typeface="Meiryo UI" panose="020B0604030504040204" pitchFamily="50" charset="-128"/>
              <a:ea typeface="Meiryo UI" panose="020B0604030504040204" pitchFamily="50" charset="-128"/>
            </a:endParaRPr>
          </a:p>
        </p:txBody>
      </p:sp>
      <p:sp>
        <p:nvSpPr>
          <p:cNvPr id="3" name="正方形/長方形 2">
            <a:extLst>
              <a:ext uri="{FF2B5EF4-FFF2-40B4-BE49-F238E27FC236}">
                <a16:creationId xmlns:a16="http://schemas.microsoft.com/office/drawing/2014/main" id="{D3DCF238-033E-EAD7-16B5-E393FF56F065}"/>
              </a:ext>
            </a:extLst>
          </p:cNvPr>
          <p:cNvSpPr/>
          <p:nvPr/>
        </p:nvSpPr>
        <p:spPr>
          <a:xfrm>
            <a:off x="1926462" y="2482775"/>
            <a:ext cx="931230" cy="8731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r>
              <a:rPr kumimoji="1" lang="ja-JP" altLang="en-US" sz="400" dirty="0">
                <a:solidFill>
                  <a:schemeClr val="tx1">
                    <a:lumMod val="50000"/>
                    <a:lumOff val="50000"/>
                  </a:schemeClr>
                </a:solidFill>
                <a:latin typeface="Meiryo UI" panose="020B0604030504040204" pitchFamily="50" charset="-128"/>
                <a:ea typeface="Meiryo UI" panose="020B0604030504040204" pitchFamily="50" charset="-128"/>
              </a:rPr>
              <a:t>事業内最低賃金</a:t>
            </a:r>
          </a:p>
        </p:txBody>
      </p:sp>
      <p:sp>
        <p:nvSpPr>
          <p:cNvPr id="4" name="正方形/長方形 3">
            <a:extLst>
              <a:ext uri="{FF2B5EF4-FFF2-40B4-BE49-F238E27FC236}">
                <a16:creationId xmlns:a16="http://schemas.microsoft.com/office/drawing/2014/main" id="{EBCA713D-FFDB-2594-7B8B-14771670FA4F}"/>
              </a:ext>
            </a:extLst>
          </p:cNvPr>
          <p:cNvSpPr/>
          <p:nvPr/>
        </p:nvSpPr>
        <p:spPr>
          <a:xfrm>
            <a:off x="3164955" y="2482774"/>
            <a:ext cx="1787924" cy="8731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r>
              <a:rPr kumimoji="1" lang="ja-JP" altLang="en-US" sz="400" dirty="0">
                <a:solidFill>
                  <a:schemeClr val="tx1">
                    <a:lumMod val="50000"/>
                    <a:lumOff val="50000"/>
                  </a:schemeClr>
                </a:solidFill>
                <a:latin typeface="Meiryo UI" panose="020B0604030504040204" pitchFamily="50" charset="-128"/>
                <a:ea typeface="Meiryo UI" panose="020B0604030504040204" pitchFamily="50" charset="-128"/>
              </a:rPr>
              <a:t>登録内容と賃金台帳に差異があるため修正してください。</a:t>
            </a:r>
          </a:p>
        </p:txBody>
      </p:sp>
      <p:grpSp>
        <p:nvGrpSpPr>
          <p:cNvPr id="18" name="グループ化 17">
            <a:extLst>
              <a:ext uri="{FF2B5EF4-FFF2-40B4-BE49-F238E27FC236}">
                <a16:creationId xmlns:a16="http://schemas.microsoft.com/office/drawing/2014/main" id="{D2F05396-6D4D-CA47-A9AE-433AAE786655}"/>
              </a:ext>
            </a:extLst>
          </p:cNvPr>
          <p:cNvGrpSpPr/>
          <p:nvPr/>
        </p:nvGrpSpPr>
        <p:grpSpPr>
          <a:xfrm>
            <a:off x="5477608" y="151309"/>
            <a:ext cx="5373258" cy="394146"/>
            <a:chOff x="5477608" y="151309"/>
            <a:chExt cx="5373258" cy="394146"/>
          </a:xfrm>
        </p:grpSpPr>
        <p:sp>
          <p:nvSpPr>
            <p:cNvPr id="19" name="矢印: 五方向 18">
              <a:extLst>
                <a:ext uri="{FF2B5EF4-FFF2-40B4-BE49-F238E27FC236}">
                  <a16:creationId xmlns:a16="http://schemas.microsoft.com/office/drawing/2014/main" id="{6D34D1F4-940D-9CD6-F5E0-0C3B4EE5D385}"/>
                </a:ext>
              </a:extLst>
            </p:cNvPr>
            <p:cNvSpPr/>
            <p:nvPr/>
          </p:nvSpPr>
          <p:spPr bwMode="auto">
            <a:xfrm>
              <a:off x="5477608" y="151309"/>
              <a:ext cx="1044171" cy="394146"/>
            </a:xfrm>
            <a:prstGeom prst="homePlate">
              <a:avLst>
                <a:gd name="adj" fmla="val 24040"/>
              </a:avLst>
            </a:prstGeom>
            <a:solidFill>
              <a:schemeClr val="bg1">
                <a:lumMod val="75000"/>
              </a:schemeClr>
            </a:soli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spcBef>
                  <a:spcPts val="122"/>
                </a:spcBef>
                <a:buClr>
                  <a:srgbClr val="000000"/>
                </a:buClr>
              </a:pPr>
              <a:r>
                <a:rPr kumimoji="0" lang="ja-JP" altLang="en-US" sz="800" kern="0">
                  <a:solidFill>
                    <a:schemeClr val="bg1"/>
                  </a:solidFill>
                  <a:latin typeface="Meiryo UI" panose="020B0604030504040204" pitchFamily="50" charset="-128"/>
                  <a:ea typeface="Meiryo UI" panose="020B0604030504040204" pitchFamily="50" charset="-128"/>
                  <a:cs typeface="Arial" pitchFamily="34" charset="0"/>
                </a:rPr>
                <a:t>差戻し内容の確認</a:t>
              </a:r>
              <a:endParaRPr kumimoji="0" lang="en-US" altLang="ja-JP" sz="800" kern="0">
                <a:solidFill>
                  <a:schemeClr val="bg1"/>
                </a:solidFill>
                <a:latin typeface="Meiryo UI" panose="020B0604030504040204" pitchFamily="50" charset="-128"/>
                <a:ea typeface="Meiryo UI" panose="020B0604030504040204" pitchFamily="50" charset="-128"/>
                <a:cs typeface="Arial" pitchFamily="34" charset="0"/>
              </a:endParaRPr>
            </a:p>
          </p:txBody>
        </p:sp>
        <p:sp>
          <p:nvSpPr>
            <p:cNvPr id="22" name="矢印: 五方向 21">
              <a:extLst>
                <a:ext uri="{FF2B5EF4-FFF2-40B4-BE49-F238E27FC236}">
                  <a16:creationId xmlns:a16="http://schemas.microsoft.com/office/drawing/2014/main" id="{92B2D4F8-3384-2139-395D-7690D95669E0}"/>
                </a:ext>
              </a:extLst>
            </p:cNvPr>
            <p:cNvSpPr/>
            <p:nvPr/>
          </p:nvSpPr>
          <p:spPr bwMode="auto">
            <a:xfrm>
              <a:off x="6521779" y="151309"/>
              <a:ext cx="1044171" cy="394146"/>
            </a:xfrm>
            <a:prstGeom prst="homePlate">
              <a:avLst>
                <a:gd name="adj" fmla="val 24040"/>
              </a:avLst>
            </a:prstGeom>
            <a:solidFill>
              <a:srgbClr val="0070C0"/>
            </a:soli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spcBef>
                  <a:spcPts val="122"/>
                </a:spcBef>
                <a:buClr>
                  <a:srgbClr val="000000"/>
                </a:buClr>
              </a:pPr>
              <a:r>
                <a:rPr kumimoji="0" lang="ja-JP" altLang="en-US" sz="800" b="1" kern="0">
                  <a:solidFill>
                    <a:schemeClr val="bg1"/>
                  </a:solidFill>
                  <a:latin typeface="Meiryo UI" panose="020B0604030504040204" pitchFamily="50" charset="-128"/>
                  <a:ea typeface="Meiryo UI" panose="020B0604030504040204" pitchFamily="50" charset="-128"/>
                  <a:cs typeface="Arial" pitchFamily="34" charset="0"/>
                </a:rPr>
                <a:t>申請内容の修正</a:t>
              </a:r>
              <a:endParaRPr kumimoji="0" lang="en-US" altLang="ja-JP" sz="800" b="1" kern="0">
                <a:solidFill>
                  <a:schemeClr val="bg1"/>
                </a:solidFill>
                <a:latin typeface="Meiryo UI" panose="020B0604030504040204" pitchFamily="50" charset="-128"/>
                <a:ea typeface="Meiryo UI" panose="020B0604030504040204" pitchFamily="50" charset="-128"/>
                <a:cs typeface="Arial" pitchFamily="34" charset="0"/>
              </a:endParaRPr>
            </a:p>
          </p:txBody>
        </p:sp>
        <p:sp>
          <p:nvSpPr>
            <p:cNvPr id="23" name="矢印: 五方向 22">
              <a:extLst>
                <a:ext uri="{FF2B5EF4-FFF2-40B4-BE49-F238E27FC236}">
                  <a16:creationId xmlns:a16="http://schemas.microsoft.com/office/drawing/2014/main" id="{A79B2363-C50F-4CE9-EA85-B9C1F1573821}"/>
                </a:ext>
              </a:extLst>
            </p:cNvPr>
            <p:cNvSpPr/>
            <p:nvPr/>
          </p:nvSpPr>
          <p:spPr bwMode="auto">
            <a:xfrm>
              <a:off x="7565951" y="151309"/>
              <a:ext cx="1044171" cy="394146"/>
            </a:xfrm>
            <a:prstGeom prst="homePlate">
              <a:avLst>
                <a:gd name="adj" fmla="val 24040"/>
              </a:avLst>
            </a:prstGeom>
            <a:solidFill>
              <a:schemeClr val="bg1">
                <a:lumMod val="75000"/>
              </a:schemeClr>
            </a:soli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spcBef>
                  <a:spcPts val="122"/>
                </a:spcBef>
                <a:buClr>
                  <a:srgbClr val="000000"/>
                </a:buClr>
              </a:pPr>
              <a:r>
                <a:rPr kumimoji="0" lang="ja-JP" altLang="en-US" sz="800" kern="0">
                  <a:solidFill>
                    <a:schemeClr val="bg1"/>
                  </a:solidFill>
                  <a:latin typeface="Meiryo UI" panose="020B0604030504040204" pitchFamily="50" charset="-128"/>
                  <a:ea typeface="Meiryo UI" panose="020B0604030504040204" pitchFamily="50" charset="-128"/>
                  <a:cs typeface="Arial" pitchFamily="34" charset="0"/>
                </a:rPr>
                <a:t>申請内容の確認</a:t>
              </a:r>
              <a:endParaRPr kumimoji="0" lang="en-US" altLang="ja-JP" sz="800" kern="0">
                <a:solidFill>
                  <a:schemeClr val="bg1"/>
                </a:solidFill>
                <a:latin typeface="Meiryo UI" panose="020B0604030504040204" pitchFamily="50" charset="-128"/>
                <a:ea typeface="Meiryo UI" panose="020B0604030504040204" pitchFamily="50" charset="-128"/>
                <a:cs typeface="Arial" pitchFamily="34" charset="0"/>
              </a:endParaRPr>
            </a:p>
          </p:txBody>
        </p:sp>
        <p:sp>
          <p:nvSpPr>
            <p:cNvPr id="28" name="矢印: 五方向 27">
              <a:extLst>
                <a:ext uri="{FF2B5EF4-FFF2-40B4-BE49-F238E27FC236}">
                  <a16:creationId xmlns:a16="http://schemas.microsoft.com/office/drawing/2014/main" id="{2AA8CA10-EA33-7AC5-CAAD-D4901238BCA1}"/>
                </a:ext>
              </a:extLst>
            </p:cNvPr>
            <p:cNvSpPr/>
            <p:nvPr/>
          </p:nvSpPr>
          <p:spPr bwMode="auto">
            <a:xfrm>
              <a:off x="8610124" y="151309"/>
              <a:ext cx="1044171" cy="394146"/>
            </a:xfrm>
            <a:prstGeom prst="homePlate">
              <a:avLst>
                <a:gd name="adj" fmla="val 24040"/>
              </a:avLst>
            </a:prstGeom>
            <a:solidFill>
              <a:schemeClr val="bg1">
                <a:lumMod val="75000"/>
              </a:schemeClr>
            </a:soli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spcBef>
                  <a:spcPts val="122"/>
                </a:spcBef>
                <a:buClr>
                  <a:srgbClr val="000000"/>
                </a:buClr>
              </a:pPr>
              <a:r>
                <a:rPr kumimoji="0" lang="ja-JP" altLang="en-US" sz="800" kern="0">
                  <a:solidFill>
                    <a:schemeClr val="bg1"/>
                  </a:solidFill>
                  <a:latin typeface="Meiryo UI" panose="020B0604030504040204" pitchFamily="50" charset="-128"/>
                  <a:ea typeface="Meiryo UI" panose="020B0604030504040204" pitchFamily="50" charset="-128"/>
                  <a:cs typeface="Arial" pitchFamily="34" charset="0"/>
                </a:rPr>
                <a:t>商工会へ</a:t>
              </a:r>
              <a:br>
                <a:rPr kumimoji="0" lang="en-US" altLang="ja-JP" sz="800" kern="0">
                  <a:solidFill>
                    <a:schemeClr val="bg1"/>
                  </a:solidFill>
                  <a:latin typeface="Meiryo UI" panose="020B0604030504040204" pitchFamily="50" charset="-128"/>
                  <a:ea typeface="Meiryo UI" panose="020B0604030504040204" pitchFamily="50" charset="-128"/>
                  <a:cs typeface="Arial" pitchFamily="34" charset="0"/>
                </a:rPr>
              </a:br>
              <a:r>
                <a:rPr kumimoji="0" lang="ja-JP" altLang="en-US" sz="800" kern="0">
                  <a:solidFill>
                    <a:schemeClr val="bg1"/>
                  </a:solidFill>
                  <a:latin typeface="Meiryo UI" panose="020B0604030504040204" pitchFamily="50" charset="-128"/>
                  <a:ea typeface="Meiryo UI" panose="020B0604030504040204" pitchFamily="50" charset="-128"/>
                  <a:cs typeface="Arial" pitchFamily="34" charset="0"/>
                </a:rPr>
                <a:t>確認依頼を実施</a:t>
              </a:r>
              <a:endParaRPr kumimoji="0" lang="en-US" altLang="ja-JP" sz="800" kern="0">
                <a:solidFill>
                  <a:schemeClr val="bg1"/>
                </a:solidFill>
                <a:latin typeface="Meiryo UI" panose="020B0604030504040204" pitchFamily="50" charset="-128"/>
                <a:ea typeface="Meiryo UI" panose="020B0604030504040204" pitchFamily="50" charset="-128"/>
                <a:cs typeface="Arial" pitchFamily="34" charset="0"/>
              </a:endParaRPr>
            </a:p>
          </p:txBody>
        </p:sp>
        <p:sp>
          <p:nvSpPr>
            <p:cNvPr id="29" name="矢印: 五方向 28">
              <a:extLst>
                <a:ext uri="{FF2B5EF4-FFF2-40B4-BE49-F238E27FC236}">
                  <a16:creationId xmlns:a16="http://schemas.microsoft.com/office/drawing/2014/main" id="{3E2E1A69-4533-A745-4792-E97B92CCDD10}"/>
                </a:ext>
              </a:extLst>
            </p:cNvPr>
            <p:cNvSpPr/>
            <p:nvPr/>
          </p:nvSpPr>
          <p:spPr bwMode="auto">
            <a:xfrm>
              <a:off x="9806695" y="151309"/>
              <a:ext cx="1044171" cy="394146"/>
            </a:xfrm>
            <a:prstGeom prst="homePlate">
              <a:avLst>
                <a:gd name="adj" fmla="val 0"/>
              </a:avLst>
            </a:prstGeom>
            <a:solidFill>
              <a:schemeClr val="bg1">
                <a:lumMod val="75000"/>
              </a:schemeClr>
            </a:soli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spcBef>
                  <a:spcPts val="122"/>
                </a:spcBef>
                <a:buClr>
                  <a:srgbClr val="000000"/>
                </a:buClr>
              </a:pPr>
              <a:r>
                <a:rPr kumimoji="0" lang="ja-JP" altLang="en-US" sz="800" kern="0">
                  <a:solidFill>
                    <a:schemeClr val="bg1"/>
                  </a:solidFill>
                  <a:latin typeface="Meiryo UI" panose="020B0604030504040204" pitchFamily="50" charset="-128"/>
                  <a:ea typeface="Meiryo UI" panose="020B0604030504040204" pitchFamily="50" charset="-128"/>
                  <a:cs typeface="Arial" pitchFamily="34" charset="0"/>
                </a:rPr>
                <a:t>商工会からの</a:t>
              </a:r>
              <a:br>
                <a:rPr kumimoji="0" lang="en-US" altLang="ja-JP" sz="800" kern="0">
                  <a:solidFill>
                    <a:schemeClr val="bg1"/>
                  </a:solidFill>
                  <a:latin typeface="Meiryo UI" panose="020B0604030504040204" pitchFamily="50" charset="-128"/>
                  <a:ea typeface="Meiryo UI" panose="020B0604030504040204" pitchFamily="50" charset="-128"/>
                  <a:cs typeface="Arial" pitchFamily="34" charset="0"/>
                </a:rPr>
              </a:br>
              <a:r>
                <a:rPr kumimoji="0" lang="ja-JP" altLang="en-US" sz="800" kern="0">
                  <a:solidFill>
                    <a:schemeClr val="bg1"/>
                  </a:solidFill>
                  <a:latin typeface="Meiryo UI" panose="020B0604030504040204" pitchFamily="50" charset="-128"/>
                  <a:ea typeface="Meiryo UI" panose="020B0604030504040204" pitchFamily="50" charset="-128"/>
                  <a:cs typeface="Arial" pitchFamily="34" charset="0"/>
                </a:rPr>
                <a:t>差戻しがあった場合</a:t>
              </a:r>
              <a:endParaRPr kumimoji="0" lang="en-US" altLang="ja-JP" sz="800" kern="0">
                <a:solidFill>
                  <a:schemeClr val="bg1"/>
                </a:solidFill>
                <a:latin typeface="Meiryo UI" panose="020B0604030504040204" pitchFamily="50" charset="-128"/>
                <a:ea typeface="Meiryo UI" panose="020B0604030504040204" pitchFamily="50" charset="-128"/>
                <a:cs typeface="Arial" pitchFamily="34" charset="0"/>
              </a:endParaRPr>
            </a:p>
          </p:txBody>
        </p:sp>
        <p:cxnSp>
          <p:nvCxnSpPr>
            <p:cNvPr id="30" name="直線コネクタ 29">
              <a:extLst>
                <a:ext uri="{FF2B5EF4-FFF2-40B4-BE49-F238E27FC236}">
                  <a16:creationId xmlns:a16="http://schemas.microsoft.com/office/drawing/2014/main" id="{C9F1E380-A254-0B26-D041-3C6E8ED36B23}"/>
                </a:ext>
              </a:extLst>
            </p:cNvPr>
            <p:cNvCxnSpPr>
              <a:cxnSpLocks/>
            </p:cNvCxnSpPr>
            <p:nvPr/>
          </p:nvCxnSpPr>
          <p:spPr>
            <a:xfrm>
              <a:off x="9730495" y="151309"/>
              <a:ext cx="0" cy="394146"/>
            </a:xfrm>
            <a:prstGeom prst="line">
              <a:avLst/>
            </a:prstGeom>
            <a:ln w="254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0335693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テキスト ボックス 1">
            <a:extLst>
              <a:ext uri="{FF2B5EF4-FFF2-40B4-BE49-F238E27FC236}">
                <a16:creationId xmlns:a16="http://schemas.microsoft.com/office/drawing/2014/main" id="{69A9B1F8-9105-C796-79E0-D2901518EAA4}"/>
              </a:ext>
            </a:extLst>
          </p:cNvPr>
          <p:cNvSpPr txBox="1"/>
          <p:nvPr/>
        </p:nvSpPr>
        <p:spPr>
          <a:xfrm>
            <a:off x="6274822" y="1409344"/>
            <a:ext cx="5825146" cy="1815882"/>
          </a:xfrm>
          <a:prstGeom prst="rect">
            <a:avLst/>
          </a:prstGeom>
          <a:noFill/>
        </p:spPr>
        <p:txBody>
          <a:bodyPr wrap="square" lIns="91440" tIns="45720" rIns="91440" bIns="45720" rtlCol="0" anchor="t">
            <a:spAutoFit/>
          </a:bodyPr>
          <a:lstStyle/>
          <a:p>
            <a:pPr marL="342900" indent="-342900">
              <a:buClr>
                <a:srgbClr val="FF0000"/>
              </a:buClr>
              <a:buFont typeface="+mj-ea"/>
              <a:buAutoNum type="circleNumDbPlain"/>
            </a:pPr>
            <a:endParaRPr lang="en-US" altLang="ja-JP" sz="1400" dirty="0">
              <a:latin typeface="Meiryo UI" panose="020B0604030504040204" pitchFamily="50" charset="-128"/>
              <a:ea typeface="Meiryo UI" panose="020B0604030504040204" pitchFamily="50" charset="-128"/>
            </a:endParaRPr>
          </a:p>
          <a:p>
            <a:pPr marL="342900" indent="-342900">
              <a:buClr>
                <a:schemeClr val="tx1"/>
              </a:buClr>
              <a:buFont typeface="+mj-ea"/>
              <a:buAutoNum type="circleNumDbPlain"/>
            </a:pPr>
            <a:r>
              <a:rPr lang="ja-JP" altLang="en-US" sz="1400" dirty="0">
                <a:latin typeface="Meiryo UI" panose="020B0604030504040204" pitchFamily="50" charset="-128"/>
                <a:ea typeface="Meiryo UI" panose="020B0604030504040204" pitchFamily="50" charset="-128"/>
              </a:rPr>
              <a:t>申請内容確認画面が表示されます。全ての修正が完了していることを再度確認してください。</a:t>
            </a:r>
            <a:endParaRPr lang="en-US" altLang="ja-JP" sz="1400" dirty="0">
              <a:latin typeface="Meiryo UI" panose="020B0604030504040204" pitchFamily="50" charset="-128"/>
              <a:ea typeface="Meiryo UI" panose="020B0604030504040204" pitchFamily="50" charset="-128"/>
            </a:endParaRPr>
          </a:p>
          <a:p>
            <a:pPr marL="342900" indent="-342900">
              <a:buClr>
                <a:srgbClr val="FF0000"/>
              </a:buClr>
              <a:buFont typeface="+mj-ea"/>
              <a:buAutoNum type="circleNumDbPlain"/>
            </a:pPr>
            <a:endParaRPr lang="en-US" altLang="ja-JP" sz="1400" dirty="0">
              <a:latin typeface="Meiryo UI" panose="020B0604030504040204" pitchFamily="50" charset="-128"/>
              <a:ea typeface="Meiryo UI" panose="020B0604030504040204" pitchFamily="50" charset="-128"/>
            </a:endParaRPr>
          </a:p>
          <a:p>
            <a:pPr marL="342900" indent="-342900">
              <a:buClr>
                <a:srgbClr val="FF0000"/>
              </a:buClr>
              <a:buFont typeface="+mj-ea"/>
              <a:buAutoNum type="circleNumDbPlain"/>
            </a:pPr>
            <a:r>
              <a:rPr lang="ja-JP" altLang="en-US" sz="1400" b="1" dirty="0">
                <a:latin typeface="Meiryo UI" panose="020B0604030504040204" pitchFamily="50" charset="-128"/>
                <a:ea typeface="Meiryo UI" panose="020B0604030504040204" pitchFamily="50" charset="-128"/>
              </a:rPr>
              <a:t>「修正したことを商工会へ通知する」</a:t>
            </a:r>
            <a:r>
              <a:rPr lang="ja-JP" altLang="en-US" sz="1400" dirty="0">
                <a:latin typeface="Meiryo UI" panose="020B0604030504040204" pitchFamily="50" charset="-128"/>
                <a:ea typeface="Meiryo UI" panose="020B0604030504040204" pitchFamily="50" charset="-128"/>
              </a:rPr>
              <a:t>ボタンを押下してください。</a:t>
            </a:r>
            <a:endParaRPr lang="en-US" altLang="ja-JP" sz="1400" dirty="0">
              <a:latin typeface="Meiryo UI" panose="020B0604030504040204" pitchFamily="50" charset="-128"/>
              <a:ea typeface="Meiryo UI" panose="020B0604030504040204" pitchFamily="50" charset="-128"/>
            </a:endParaRPr>
          </a:p>
          <a:p>
            <a:pPr marL="342900" indent="-342900">
              <a:buClr>
                <a:srgbClr val="FF0000"/>
              </a:buClr>
              <a:buFont typeface="+mj-ea"/>
              <a:buAutoNum type="circleNumDbPlain"/>
            </a:pPr>
            <a:endParaRPr lang="en-US" altLang="ja-JP" sz="1400" dirty="0">
              <a:latin typeface="Meiryo UI" panose="020B0604030504040204" pitchFamily="50" charset="-128"/>
              <a:ea typeface="Meiryo UI" panose="020B0604030504040204" pitchFamily="50" charset="-128"/>
            </a:endParaRPr>
          </a:p>
          <a:p>
            <a:pPr marL="342900" indent="-342900">
              <a:buClr>
                <a:srgbClr val="FF0000"/>
              </a:buClr>
              <a:buFont typeface="+mj-ea"/>
              <a:buAutoNum type="circleNumDbPlain"/>
            </a:pPr>
            <a:r>
              <a:rPr lang="ja-JP" altLang="en-US" sz="1400" dirty="0">
                <a:latin typeface="Meiryo UI" panose="020B0604030504040204" pitchFamily="50" charset="-128"/>
                <a:ea typeface="Meiryo UI" panose="020B0604030504040204" pitchFamily="50" charset="-128"/>
              </a:rPr>
              <a:t>下記のダイアログが表示されますので、「</a:t>
            </a:r>
            <a:r>
              <a:rPr lang="en-US" altLang="ja-JP" sz="1400" dirty="0">
                <a:latin typeface="Meiryo UI" panose="020B0604030504040204" pitchFamily="50" charset="-128"/>
                <a:ea typeface="Meiryo UI" panose="020B0604030504040204" pitchFamily="50" charset="-128"/>
              </a:rPr>
              <a:t>OK</a:t>
            </a:r>
            <a:r>
              <a:rPr lang="ja-JP" altLang="en-US" sz="1400" dirty="0">
                <a:latin typeface="Meiryo UI" panose="020B0604030504040204" pitchFamily="50" charset="-128"/>
                <a:ea typeface="Meiryo UI" panose="020B0604030504040204" pitchFamily="50" charset="-128"/>
              </a:rPr>
              <a:t>」を押下してください。</a:t>
            </a:r>
            <a:endParaRPr lang="en-US" altLang="ja-JP" sz="1400" dirty="0">
              <a:latin typeface="Meiryo UI" panose="020B0604030504040204" pitchFamily="50" charset="-128"/>
              <a:ea typeface="Meiryo UI" panose="020B0604030504040204" pitchFamily="50" charset="-128"/>
            </a:endParaRPr>
          </a:p>
          <a:p>
            <a:pPr marL="342900" indent="-342900">
              <a:buClr>
                <a:srgbClr val="FF0000"/>
              </a:buClr>
              <a:buFont typeface="+mj-ea"/>
              <a:buAutoNum type="circleNumDbPlain"/>
            </a:pPr>
            <a:endParaRPr lang="en-US" altLang="ja-JP" sz="1400" dirty="0">
              <a:latin typeface="Meiryo UI" panose="020B0604030504040204" pitchFamily="50" charset="-128"/>
              <a:ea typeface="Meiryo UI" panose="020B0604030504040204" pitchFamily="50" charset="-128"/>
            </a:endParaRPr>
          </a:p>
        </p:txBody>
      </p:sp>
      <p:sp>
        <p:nvSpPr>
          <p:cNvPr id="9" name="正方形/長方形 8">
            <a:extLst>
              <a:ext uri="{FF2B5EF4-FFF2-40B4-BE49-F238E27FC236}">
                <a16:creationId xmlns:a16="http://schemas.microsoft.com/office/drawing/2014/main" id="{8BD36C71-6B21-C384-48BA-18A074C3E3DC}"/>
              </a:ext>
            </a:extLst>
          </p:cNvPr>
          <p:cNvSpPr/>
          <p:nvPr/>
        </p:nvSpPr>
        <p:spPr>
          <a:xfrm>
            <a:off x="156243" y="109871"/>
            <a:ext cx="7656668" cy="4457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200" b="1" dirty="0">
                <a:solidFill>
                  <a:srgbClr val="0070C0"/>
                </a:solidFill>
                <a:latin typeface="Meiryo UI" panose="020B0604030504040204" pitchFamily="50" charset="-128"/>
                <a:ea typeface="Meiryo UI" panose="020B0604030504040204" pitchFamily="50" charset="-128"/>
              </a:rPr>
              <a:t>条件付き採択関連（</a:t>
            </a:r>
            <a:r>
              <a:rPr lang="en-US" altLang="ja-JP" sz="2200" b="1" dirty="0">
                <a:solidFill>
                  <a:srgbClr val="0070C0"/>
                </a:solidFill>
                <a:latin typeface="Meiryo UI" panose="020B0604030504040204" pitchFamily="50" charset="-128"/>
                <a:ea typeface="Meiryo UI" panose="020B0604030504040204" pitchFamily="50" charset="-128"/>
              </a:rPr>
              <a:t>4/5</a:t>
            </a:r>
            <a:r>
              <a:rPr lang="ja-JP" altLang="en-US" sz="2200" b="1" dirty="0">
                <a:solidFill>
                  <a:srgbClr val="0070C0"/>
                </a:solidFill>
                <a:latin typeface="Meiryo UI" panose="020B0604030504040204" pitchFamily="50" charset="-128"/>
                <a:ea typeface="Meiryo UI" panose="020B0604030504040204" pitchFamily="50" charset="-128"/>
              </a:rPr>
              <a:t>）</a:t>
            </a:r>
          </a:p>
        </p:txBody>
      </p:sp>
      <p:sp>
        <p:nvSpPr>
          <p:cNvPr id="13" name="テキスト プレースホルダ 38">
            <a:extLst>
              <a:ext uri="{FF2B5EF4-FFF2-40B4-BE49-F238E27FC236}">
                <a16:creationId xmlns:a16="http://schemas.microsoft.com/office/drawing/2014/main" id="{84D6FAC8-25B2-1CE6-990B-1A6FC39AC3A6}"/>
              </a:ext>
            </a:extLst>
          </p:cNvPr>
          <p:cNvSpPr txBox="1">
            <a:spLocks/>
          </p:cNvSpPr>
          <p:nvPr/>
        </p:nvSpPr>
        <p:spPr>
          <a:xfrm>
            <a:off x="180815" y="726049"/>
            <a:ext cx="5659198" cy="433553"/>
          </a:xfrm>
          <a:prstGeom prst="rect">
            <a:avLst/>
          </a:prstGeom>
          <a:solidFill>
            <a:schemeClr val="accent1">
              <a:lumMod val="20000"/>
              <a:lumOff val="80000"/>
            </a:schemeClr>
          </a:solidFill>
          <a:ln>
            <a:noFill/>
          </a:ln>
        </p:spPr>
        <p:txBody>
          <a:bodyPr vert="horz" wrap="square" lIns="216000" tIns="108000" rIns="216000" bIns="108000" rtlCol="0" anchor="t">
            <a:spAutoFit/>
          </a:bodyPr>
          <a:lstStyle>
            <a:lvl1pPr marL="342900" indent="-342900" algn="l" defTabSz="914400" rtl="0" eaLnBrk="1" latinLnBrk="0" hangingPunct="1">
              <a:spcBef>
                <a:spcPts val="600"/>
              </a:spcBef>
              <a:spcAft>
                <a:spcPts val="600"/>
              </a:spcAft>
              <a:buClr>
                <a:srgbClr val="002060"/>
              </a:buClr>
              <a:buFont typeface="Wingdings" panose="05000000000000000000" pitchFamily="2" charset="2"/>
              <a:buChar char="l"/>
              <a:defRPr kumimoji="1" sz="2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742950" indent="-285750" algn="l" defTabSz="914400" rtl="0" eaLnBrk="1" latinLnBrk="0" hangingPunct="1">
              <a:spcBef>
                <a:spcPts val="600"/>
              </a:spcBef>
              <a:spcAft>
                <a:spcPts val="600"/>
              </a:spcAft>
              <a:buFont typeface="Arial" pitchFamily="34" charset="0"/>
              <a:buChar char="–"/>
              <a:defRPr kumimoji="1" sz="14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1143000" indent="-228600" algn="l" defTabSz="914400" rtl="0" eaLnBrk="1" latinLnBrk="0" hangingPunct="1">
              <a:spcBef>
                <a:spcPts val="600"/>
              </a:spcBef>
              <a:spcAft>
                <a:spcPts val="600"/>
              </a:spcAft>
              <a:buFont typeface="Arial" pitchFamily="34" charset="0"/>
              <a:buChar char="•"/>
              <a:defRPr kumimoji="1" sz="105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spcAft>
                <a:spcPts val="0"/>
              </a:spcAft>
              <a:buFont typeface="Wingdings" panose="05000000000000000000" pitchFamily="2" charset="2"/>
              <a:buChar char="Ø"/>
              <a:defRPr/>
            </a:pPr>
            <a:r>
              <a:rPr lang="ja-JP" altLang="en-US" sz="1400" b="1" dirty="0">
                <a:latin typeface="Meiryo UI"/>
                <a:ea typeface="Meiryo UI"/>
                <a:cs typeface="メイリオ" panose="020B0604030504040204" pitchFamily="50" charset="-128"/>
              </a:rPr>
              <a:t>申請内容確認</a:t>
            </a:r>
            <a:endParaRPr lang="ja-JP" altLang="en-US" sz="1400" b="1" dirty="0">
              <a:cs typeface="メイリオ" panose="020B0604030504040204" pitchFamily="50" charset="-128"/>
            </a:endParaRPr>
          </a:p>
        </p:txBody>
      </p:sp>
      <p:sp>
        <p:nvSpPr>
          <p:cNvPr id="2" name="正方形/長方形 1">
            <a:extLst>
              <a:ext uri="{FF2B5EF4-FFF2-40B4-BE49-F238E27FC236}">
                <a16:creationId xmlns:a16="http://schemas.microsoft.com/office/drawing/2014/main" id="{E819601C-CAD9-B33C-FA72-C75A97B080D0}"/>
              </a:ext>
            </a:extLst>
          </p:cNvPr>
          <p:cNvSpPr/>
          <p:nvPr/>
        </p:nvSpPr>
        <p:spPr>
          <a:xfrm>
            <a:off x="6898640" y="820064"/>
            <a:ext cx="5059680" cy="589280"/>
          </a:xfrm>
          <a:prstGeom prst="rect">
            <a:avLst/>
          </a:prstGeom>
          <a:solidFill>
            <a:schemeClr val="accent4">
              <a:lumMod val="20000"/>
              <a:lumOff val="80000"/>
            </a:schemeClr>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r>
              <a:rPr lang="ja-JP" altLang="en-US" sz="1400" dirty="0">
                <a:solidFill>
                  <a:schemeClr val="tx1"/>
                </a:solidFill>
                <a:latin typeface="Meiryo UI" panose="020B0604030504040204" pitchFamily="50" charset="-128"/>
                <a:ea typeface="Meiryo UI" panose="020B0604030504040204" pitchFamily="50" charset="-128"/>
              </a:rPr>
              <a:t>商工会へ確認依頼を行います。</a:t>
            </a:r>
            <a:endParaRPr lang="en-US" altLang="ja-JP" sz="1400" dirty="0">
              <a:solidFill>
                <a:schemeClr val="tx1"/>
              </a:solidFill>
              <a:latin typeface="Meiryo UI" panose="020B0604030504040204" pitchFamily="50" charset="-128"/>
              <a:ea typeface="Meiryo UI" panose="020B0604030504040204" pitchFamily="50" charset="-128"/>
            </a:endParaRPr>
          </a:p>
        </p:txBody>
      </p:sp>
      <p:sp>
        <p:nvSpPr>
          <p:cNvPr id="6" name="正方形/長方形 5">
            <a:extLst>
              <a:ext uri="{FF2B5EF4-FFF2-40B4-BE49-F238E27FC236}">
                <a16:creationId xmlns:a16="http://schemas.microsoft.com/office/drawing/2014/main" id="{F257D96F-1700-82AD-D972-6B672BCB9186}"/>
              </a:ext>
            </a:extLst>
          </p:cNvPr>
          <p:cNvSpPr/>
          <p:nvPr/>
        </p:nvSpPr>
        <p:spPr>
          <a:xfrm>
            <a:off x="6308688" y="820064"/>
            <a:ext cx="589952" cy="589280"/>
          </a:xfrm>
          <a:prstGeom prst="rect">
            <a:avLst/>
          </a:prstGeom>
          <a:solidFill>
            <a:srgbClr val="FFC000"/>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endParaRPr lang="en-US" altLang="ja-JP" sz="1000">
              <a:solidFill>
                <a:schemeClr val="tx1"/>
              </a:solidFill>
              <a:latin typeface="Meiryo UI" panose="020B0604030504040204" pitchFamily="50" charset="-128"/>
              <a:ea typeface="Meiryo UI" panose="020B0604030504040204" pitchFamily="50" charset="-128"/>
            </a:endParaRPr>
          </a:p>
        </p:txBody>
      </p:sp>
      <p:pic>
        <p:nvPicPr>
          <p:cNvPr id="11" name="図 10" descr="図形&#10;&#10;低い精度で自動的に生成された説明">
            <a:extLst>
              <a:ext uri="{FF2B5EF4-FFF2-40B4-BE49-F238E27FC236}">
                <a16:creationId xmlns:a16="http://schemas.microsoft.com/office/drawing/2014/main" id="{41D1168F-7E5F-5173-E657-B44F7F8B0514}"/>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6392202" y="903242"/>
            <a:ext cx="422924" cy="422924"/>
          </a:xfrm>
          <a:prstGeom prst="rect">
            <a:avLst/>
          </a:prstGeom>
        </p:spPr>
      </p:pic>
      <p:pic>
        <p:nvPicPr>
          <p:cNvPr id="5" name="図 4">
            <a:extLst>
              <a:ext uri="{FF2B5EF4-FFF2-40B4-BE49-F238E27FC236}">
                <a16:creationId xmlns:a16="http://schemas.microsoft.com/office/drawing/2014/main" id="{1098F405-B00A-BD4A-A107-86B493C65677}"/>
              </a:ext>
            </a:extLst>
          </p:cNvPr>
          <p:cNvPicPr>
            <a:picLocks noChangeAspect="1"/>
          </p:cNvPicPr>
          <p:nvPr/>
        </p:nvPicPr>
        <p:blipFill rotWithShape="1">
          <a:blip r:embed="rId3"/>
          <a:srcRect l="5712" t="51033" r="5454"/>
          <a:stretch/>
        </p:blipFill>
        <p:spPr>
          <a:xfrm>
            <a:off x="92032" y="4712934"/>
            <a:ext cx="5825148" cy="1455944"/>
          </a:xfrm>
          <a:prstGeom prst="rect">
            <a:avLst/>
          </a:prstGeom>
        </p:spPr>
      </p:pic>
      <p:pic>
        <p:nvPicPr>
          <p:cNvPr id="7" name="図 6">
            <a:extLst>
              <a:ext uri="{FF2B5EF4-FFF2-40B4-BE49-F238E27FC236}">
                <a16:creationId xmlns:a16="http://schemas.microsoft.com/office/drawing/2014/main" id="{674C7E60-80B3-9C25-C6C5-76B778BC8C2F}"/>
              </a:ext>
            </a:extLst>
          </p:cNvPr>
          <p:cNvPicPr>
            <a:picLocks noChangeAspect="1"/>
          </p:cNvPicPr>
          <p:nvPr/>
        </p:nvPicPr>
        <p:blipFill rotWithShape="1">
          <a:blip r:embed="rId4"/>
          <a:srcRect l="1077" r="2947" b="20101"/>
          <a:stretch/>
        </p:blipFill>
        <p:spPr>
          <a:xfrm>
            <a:off x="92032" y="1245328"/>
            <a:ext cx="5825148" cy="3219788"/>
          </a:xfrm>
          <a:prstGeom prst="rect">
            <a:avLst/>
          </a:prstGeom>
        </p:spPr>
      </p:pic>
      <p:grpSp>
        <p:nvGrpSpPr>
          <p:cNvPr id="8" name="グループ化 7">
            <a:extLst>
              <a:ext uri="{FF2B5EF4-FFF2-40B4-BE49-F238E27FC236}">
                <a16:creationId xmlns:a16="http://schemas.microsoft.com/office/drawing/2014/main" id="{B1F3F72A-499C-C3D0-942D-665F16715476}"/>
              </a:ext>
            </a:extLst>
          </p:cNvPr>
          <p:cNvGrpSpPr/>
          <p:nvPr/>
        </p:nvGrpSpPr>
        <p:grpSpPr>
          <a:xfrm>
            <a:off x="156243" y="4592753"/>
            <a:ext cx="5659198" cy="240362"/>
            <a:chOff x="322815" y="3799582"/>
            <a:chExt cx="4967371" cy="240362"/>
          </a:xfrm>
        </p:grpSpPr>
        <p:sp>
          <p:nvSpPr>
            <p:cNvPr id="10" name="フリーフォーム: 図形 22">
              <a:extLst>
                <a:ext uri="{FF2B5EF4-FFF2-40B4-BE49-F238E27FC236}">
                  <a16:creationId xmlns:a16="http://schemas.microsoft.com/office/drawing/2014/main" id="{31989ECD-A457-F87D-8434-DFC01ED13948}"/>
                </a:ext>
              </a:extLst>
            </p:cNvPr>
            <p:cNvSpPr/>
            <p:nvPr/>
          </p:nvSpPr>
          <p:spPr>
            <a:xfrm rot="10800000">
              <a:off x="322815" y="3879703"/>
              <a:ext cx="4967371" cy="160241"/>
            </a:xfrm>
            <a:custGeom>
              <a:avLst/>
              <a:gdLst>
                <a:gd name="connsiteX0" fmla="*/ 0 w 7920111"/>
                <a:gd name="connsiteY0" fmla="*/ 717476 h 745616"/>
                <a:gd name="connsiteX1" fmla="*/ 717452 w 7920111"/>
                <a:gd name="connsiteY1" fmla="*/ 28159 h 745616"/>
                <a:gd name="connsiteX2" fmla="*/ 1434905 w 7920111"/>
                <a:gd name="connsiteY2" fmla="*/ 703408 h 745616"/>
                <a:gd name="connsiteX3" fmla="*/ 2138289 w 7920111"/>
                <a:gd name="connsiteY3" fmla="*/ 23 h 745616"/>
                <a:gd name="connsiteX4" fmla="*/ 2869809 w 7920111"/>
                <a:gd name="connsiteY4" fmla="*/ 731543 h 745616"/>
                <a:gd name="connsiteX5" fmla="*/ 3615397 w 7920111"/>
                <a:gd name="connsiteY5" fmla="*/ 23 h 745616"/>
                <a:gd name="connsiteX6" fmla="*/ 4318781 w 7920111"/>
                <a:gd name="connsiteY6" fmla="*/ 717476 h 745616"/>
                <a:gd name="connsiteX7" fmla="*/ 5050301 w 7920111"/>
                <a:gd name="connsiteY7" fmla="*/ 23 h 745616"/>
                <a:gd name="connsiteX8" fmla="*/ 5767754 w 7920111"/>
                <a:gd name="connsiteY8" fmla="*/ 731543 h 745616"/>
                <a:gd name="connsiteX9" fmla="*/ 6457071 w 7920111"/>
                <a:gd name="connsiteY9" fmla="*/ 28159 h 745616"/>
                <a:gd name="connsiteX10" fmla="*/ 7202658 w 7920111"/>
                <a:gd name="connsiteY10" fmla="*/ 745611 h 745616"/>
                <a:gd name="connsiteX11" fmla="*/ 7920111 w 7920111"/>
                <a:gd name="connsiteY11" fmla="*/ 14091 h 745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920111" h="745616">
                  <a:moveTo>
                    <a:pt x="0" y="717476"/>
                  </a:moveTo>
                  <a:cubicBezTo>
                    <a:pt x="239150" y="373990"/>
                    <a:pt x="478301" y="30504"/>
                    <a:pt x="717452" y="28159"/>
                  </a:cubicBezTo>
                  <a:cubicBezTo>
                    <a:pt x="956603" y="25814"/>
                    <a:pt x="1198099" y="708097"/>
                    <a:pt x="1434905" y="703408"/>
                  </a:cubicBezTo>
                  <a:cubicBezTo>
                    <a:pt x="1671711" y="698719"/>
                    <a:pt x="1899138" y="-4666"/>
                    <a:pt x="2138289" y="23"/>
                  </a:cubicBezTo>
                  <a:cubicBezTo>
                    <a:pt x="2377440" y="4712"/>
                    <a:pt x="2623624" y="731543"/>
                    <a:pt x="2869809" y="731543"/>
                  </a:cubicBezTo>
                  <a:cubicBezTo>
                    <a:pt x="3115994" y="731543"/>
                    <a:pt x="3373902" y="2367"/>
                    <a:pt x="3615397" y="23"/>
                  </a:cubicBezTo>
                  <a:cubicBezTo>
                    <a:pt x="3856892" y="-2322"/>
                    <a:pt x="4079630" y="717476"/>
                    <a:pt x="4318781" y="717476"/>
                  </a:cubicBezTo>
                  <a:cubicBezTo>
                    <a:pt x="4557932" y="717476"/>
                    <a:pt x="4808806" y="-2321"/>
                    <a:pt x="5050301" y="23"/>
                  </a:cubicBezTo>
                  <a:cubicBezTo>
                    <a:pt x="5291796" y="2367"/>
                    <a:pt x="5533292" y="726854"/>
                    <a:pt x="5767754" y="731543"/>
                  </a:cubicBezTo>
                  <a:cubicBezTo>
                    <a:pt x="6002216" y="736232"/>
                    <a:pt x="6217920" y="25814"/>
                    <a:pt x="6457071" y="28159"/>
                  </a:cubicBezTo>
                  <a:cubicBezTo>
                    <a:pt x="6696222" y="30504"/>
                    <a:pt x="6958818" y="747956"/>
                    <a:pt x="7202658" y="745611"/>
                  </a:cubicBezTo>
                  <a:cubicBezTo>
                    <a:pt x="7446498" y="743266"/>
                    <a:pt x="7683304" y="378678"/>
                    <a:pt x="7920111" y="14091"/>
                  </a:cubicBezTo>
                </a:path>
              </a:pathLst>
            </a:custGeom>
            <a:noFill/>
            <a:ln>
              <a:solidFill>
                <a:schemeClr val="tx1">
                  <a:lumMod val="50000"/>
                  <a:lumOff val="50000"/>
                </a:schemeClr>
              </a:solidFill>
            </a:ln>
          </p:spPr>
          <p:style>
            <a:lnRef idx="1">
              <a:schemeClr val="dk1"/>
            </a:lnRef>
            <a:fillRef idx="0">
              <a:schemeClr val="dk1"/>
            </a:fillRef>
            <a:effectRef idx="0">
              <a:schemeClr val="dk1"/>
            </a:effectRef>
            <a:fontRef idx="minor">
              <a:schemeClr val="tx1"/>
            </a:fontRef>
          </p:style>
          <p:txBody>
            <a:bodyPr rtlCol="0" anchor="ct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endParaRPr kumimoji="1" lang="ja-JP" altLang="en-US" b="1"/>
            </a:p>
          </p:txBody>
        </p:sp>
        <p:sp>
          <p:nvSpPr>
            <p:cNvPr id="12" name="フリーフォーム: 図形 23">
              <a:extLst>
                <a:ext uri="{FF2B5EF4-FFF2-40B4-BE49-F238E27FC236}">
                  <a16:creationId xmlns:a16="http://schemas.microsoft.com/office/drawing/2014/main" id="{942CDA7D-19BC-B152-67F2-53C6BF20B470}"/>
                </a:ext>
              </a:extLst>
            </p:cNvPr>
            <p:cNvSpPr/>
            <p:nvPr/>
          </p:nvSpPr>
          <p:spPr>
            <a:xfrm rot="10800000">
              <a:off x="322815" y="3799582"/>
              <a:ext cx="4967371" cy="160241"/>
            </a:xfrm>
            <a:custGeom>
              <a:avLst/>
              <a:gdLst>
                <a:gd name="connsiteX0" fmla="*/ 0 w 7920111"/>
                <a:gd name="connsiteY0" fmla="*/ 717476 h 745616"/>
                <a:gd name="connsiteX1" fmla="*/ 717452 w 7920111"/>
                <a:gd name="connsiteY1" fmla="*/ 28159 h 745616"/>
                <a:gd name="connsiteX2" fmla="*/ 1434905 w 7920111"/>
                <a:gd name="connsiteY2" fmla="*/ 703408 h 745616"/>
                <a:gd name="connsiteX3" fmla="*/ 2138289 w 7920111"/>
                <a:gd name="connsiteY3" fmla="*/ 23 h 745616"/>
                <a:gd name="connsiteX4" fmla="*/ 2869809 w 7920111"/>
                <a:gd name="connsiteY4" fmla="*/ 731543 h 745616"/>
                <a:gd name="connsiteX5" fmla="*/ 3615397 w 7920111"/>
                <a:gd name="connsiteY5" fmla="*/ 23 h 745616"/>
                <a:gd name="connsiteX6" fmla="*/ 4318781 w 7920111"/>
                <a:gd name="connsiteY6" fmla="*/ 717476 h 745616"/>
                <a:gd name="connsiteX7" fmla="*/ 5050301 w 7920111"/>
                <a:gd name="connsiteY7" fmla="*/ 23 h 745616"/>
                <a:gd name="connsiteX8" fmla="*/ 5767754 w 7920111"/>
                <a:gd name="connsiteY8" fmla="*/ 731543 h 745616"/>
                <a:gd name="connsiteX9" fmla="*/ 6457071 w 7920111"/>
                <a:gd name="connsiteY9" fmla="*/ 28159 h 745616"/>
                <a:gd name="connsiteX10" fmla="*/ 7202658 w 7920111"/>
                <a:gd name="connsiteY10" fmla="*/ 745611 h 745616"/>
                <a:gd name="connsiteX11" fmla="*/ 7920111 w 7920111"/>
                <a:gd name="connsiteY11" fmla="*/ 14091 h 745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920111" h="745616">
                  <a:moveTo>
                    <a:pt x="0" y="717476"/>
                  </a:moveTo>
                  <a:cubicBezTo>
                    <a:pt x="239150" y="373990"/>
                    <a:pt x="478301" y="30504"/>
                    <a:pt x="717452" y="28159"/>
                  </a:cubicBezTo>
                  <a:cubicBezTo>
                    <a:pt x="956603" y="25814"/>
                    <a:pt x="1198099" y="708097"/>
                    <a:pt x="1434905" y="703408"/>
                  </a:cubicBezTo>
                  <a:cubicBezTo>
                    <a:pt x="1671711" y="698719"/>
                    <a:pt x="1899138" y="-4666"/>
                    <a:pt x="2138289" y="23"/>
                  </a:cubicBezTo>
                  <a:cubicBezTo>
                    <a:pt x="2377440" y="4712"/>
                    <a:pt x="2623624" y="731543"/>
                    <a:pt x="2869809" y="731543"/>
                  </a:cubicBezTo>
                  <a:cubicBezTo>
                    <a:pt x="3115994" y="731543"/>
                    <a:pt x="3373902" y="2367"/>
                    <a:pt x="3615397" y="23"/>
                  </a:cubicBezTo>
                  <a:cubicBezTo>
                    <a:pt x="3856892" y="-2322"/>
                    <a:pt x="4079630" y="717476"/>
                    <a:pt x="4318781" y="717476"/>
                  </a:cubicBezTo>
                  <a:cubicBezTo>
                    <a:pt x="4557932" y="717476"/>
                    <a:pt x="4808806" y="-2321"/>
                    <a:pt x="5050301" y="23"/>
                  </a:cubicBezTo>
                  <a:cubicBezTo>
                    <a:pt x="5291796" y="2367"/>
                    <a:pt x="5533292" y="726854"/>
                    <a:pt x="5767754" y="731543"/>
                  </a:cubicBezTo>
                  <a:cubicBezTo>
                    <a:pt x="6002216" y="736232"/>
                    <a:pt x="6217920" y="25814"/>
                    <a:pt x="6457071" y="28159"/>
                  </a:cubicBezTo>
                  <a:cubicBezTo>
                    <a:pt x="6696222" y="30504"/>
                    <a:pt x="6958818" y="747956"/>
                    <a:pt x="7202658" y="745611"/>
                  </a:cubicBezTo>
                  <a:cubicBezTo>
                    <a:pt x="7446498" y="743266"/>
                    <a:pt x="7683304" y="378678"/>
                    <a:pt x="7920111" y="14091"/>
                  </a:cubicBezTo>
                </a:path>
              </a:pathLst>
            </a:custGeom>
            <a:noFill/>
            <a:ln>
              <a:solidFill>
                <a:schemeClr val="tx1">
                  <a:lumMod val="50000"/>
                  <a:lumOff val="50000"/>
                </a:schemeClr>
              </a:solidFill>
            </a:ln>
          </p:spPr>
          <p:style>
            <a:lnRef idx="1">
              <a:schemeClr val="dk1"/>
            </a:lnRef>
            <a:fillRef idx="0">
              <a:schemeClr val="dk1"/>
            </a:fillRef>
            <a:effectRef idx="0">
              <a:schemeClr val="dk1"/>
            </a:effectRef>
            <a:fontRef idx="minor">
              <a:schemeClr val="tx1"/>
            </a:fontRef>
          </p:style>
          <p:txBody>
            <a:bodyPr rtlCol="0" anchor="ct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endParaRPr kumimoji="1" lang="ja-JP" altLang="en-US" b="1"/>
            </a:p>
          </p:txBody>
        </p:sp>
      </p:grpSp>
      <p:pic>
        <p:nvPicPr>
          <p:cNvPr id="15" name="図 14">
            <a:extLst>
              <a:ext uri="{FF2B5EF4-FFF2-40B4-BE49-F238E27FC236}">
                <a16:creationId xmlns:a16="http://schemas.microsoft.com/office/drawing/2014/main" id="{15A984B2-3C8C-32DE-2B8D-121ABBA7EBCE}"/>
              </a:ext>
            </a:extLst>
          </p:cNvPr>
          <p:cNvPicPr>
            <a:picLocks noChangeAspect="1"/>
          </p:cNvPicPr>
          <p:nvPr/>
        </p:nvPicPr>
        <p:blipFill rotWithShape="1">
          <a:blip r:embed="rId5"/>
          <a:srcRect t="31646" b="-1"/>
          <a:stretch/>
        </p:blipFill>
        <p:spPr>
          <a:xfrm>
            <a:off x="6898640" y="3325312"/>
            <a:ext cx="3774739" cy="970483"/>
          </a:xfrm>
          <a:prstGeom prst="rect">
            <a:avLst/>
          </a:prstGeom>
          <a:ln w="19050">
            <a:solidFill>
              <a:schemeClr val="tx1"/>
            </a:solidFill>
          </a:ln>
        </p:spPr>
      </p:pic>
      <p:sp>
        <p:nvSpPr>
          <p:cNvPr id="18" name="テキスト ボックス 17">
            <a:extLst>
              <a:ext uri="{FF2B5EF4-FFF2-40B4-BE49-F238E27FC236}">
                <a16:creationId xmlns:a16="http://schemas.microsoft.com/office/drawing/2014/main" id="{7F7D527D-BCD3-5004-5741-BF1C8A245D9D}"/>
              </a:ext>
            </a:extLst>
          </p:cNvPr>
          <p:cNvSpPr txBox="1"/>
          <p:nvPr/>
        </p:nvSpPr>
        <p:spPr>
          <a:xfrm>
            <a:off x="1927651" y="4970193"/>
            <a:ext cx="415498" cy="369332"/>
          </a:xfrm>
          <a:prstGeom prst="rect">
            <a:avLst/>
          </a:prstGeom>
          <a:noFill/>
        </p:spPr>
        <p:txBody>
          <a:bodyPr wrap="square" rtlCol="0">
            <a:spAutoFit/>
          </a:bodyPr>
          <a:lstStyle/>
          <a:p>
            <a:r>
              <a:rPr kumimoji="1" lang="ja-JP" altLang="en-US" dirty="0">
                <a:solidFill>
                  <a:srgbClr val="FF0000"/>
                </a:solidFill>
                <a:latin typeface="Meiryo UI" panose="020B0604030504040204" pitchFamily="50" charset="-128"/>
                <a:ea typeface="Meiryo UI" panose="020B0604030504040204" pitchFamily="50" charset="-128"/>
              </a:rPr>
              <a:t>②</a:t>
            </a:r>
          </a:p>
        </p:txBody>
      </p:sp>
      <p:sp>
        <p:nvSpPr>
          <p:cNvPr id="19" name="角丸四角形 7">
            <a:extLst>
              <a:ext uri="{FF2B5EF4-FFF2-40B4-BE49-F238E27FC236}">
                <a16:creationId xmlns:a16="http://schemas.microsoft.com/office/drawing/2014/main" id="{CF260A07-8A7E-52DC-1CEB-E3CCD4F22AC2}"/>
              </a:ext>
            </a:extLst>
          </p:cNvPr>
          <p:cNvSpPr/>
          <p:nvPr/>
        </p:nvSpPr>
        <p:spPr>
          <a:xfrm>
            <a:off x="8913711" y="3748749"/>
            <a:ext cx="915818" cy="472494"/>
          </a:xfrm>
          <a:prstGeom prst="roundRect">
            <a:avLst/>
          </a:prstGeom>
          <a:noFill/>
          <a:ln w="19050">
            <a:solidFill>
              <a:srgbClr val="FF0000"/>
            </a:solidFill>
            <a:headEnd type="none"/>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latin typeface="Meiryo UI" panose="020B0604030504040204" pitchFamily="50" charset="-128"/>
              <a:ea typeface="Meiryo UI" panose="020B0604030504040204" pitchFamily="50" charset="-128"/>
            </a:endParaRPr>
          </a:p>
        </p:txBody>
      </p:sp>
      <p:sp>
        <p:nvSpPr>
          <p:cNvPr id="20" name="テキスト ボックス 19">
            <a:extLst>
              <a:ext uri="{FF2B5EF4-FFF2-40B4-BE49-F238E27FC236}">
                <a16:creationId xmlns:a16="http://schemas.microsoft.com/office/drawing/2014/main" id="{21C051B0-7809-ADD1-7156-3DF07150F500}"/>
              </a:ext>
            </a:extLst>
          </p:cNvPr>
          <p:cNvSpPr txBox="1"/>
          <p:nvPr/>
        </p:nvSpPr>
        <p:spPr>
          <a:xfrm>
            <a:off x="8553289" y="3500853"/>
            <a:ext cx="415498" cy="369332"/>
          </a:xfrm>
          <a:prstGeom prst="rect">
            <a:avLst/>
          </a:prstGeom>
          <a:noFill/>
        </p:spPr>
        <p:txBody>
          <a:bodyPr wrap="square" rtlCol="0">
            <a:spAutoFit/>
          </a:bodyPr>
          <a:lstStyle/>
          <a:p>
            <a:r>
              <a:rPr lang="ja-JP" altLang="en-US">
                <a:solidFill>
                  <a:srgbClr val="FF0000"/>
                </a:solidFill>
                <a:latin typeface="Meiryo UI" panose="020B0604030504040204" pitchFamily="50" charset="-128"/>
                <a:ea typeface="Meiryo UI" panose="020B0604030504040204" pitchFamily="50" charset="-128"/>
              </a:rPr>
              <a:t>③</a:t>
            </a:r>
            <a:endParaRPr kumimoji="1" lang="ja-JP" altLang="en-US">
              <a:solidFill>
                <a:srgbClr val="FF0000"/>
              </a:solidFill>
              <a:latin typeface="Meiryo UI" panose="020B0604030504040204" pitchFamily="50" charset="-128"/>
              <a:ea typeface="Meiryo UI" panose="020B0604030504040204" pitchFamily="50" charset="-128"/>
            </a:endParaRPr>
          </a:p>
        </p:txBody>
      </p:sp>
      <p:sp>
        <p:nvSpPr>
          <p:cNvPr id="3" name="正方形/長方形 2">
            <a:extLst>
              <a:ext uri="{FF2B5EF4-FFF2-40B4-BE49-F238E27FC236}">
                <a16:creationId xmlns:a16="http://schemas.microsoft.com/office/drawing/2014/main" id="{8E8289D4-7230-0569-931F-1BB983959AE8}"/>
              </a:ext>
            </a:extLst>
          </p:cNvPr>
          <p:cNvSpPr/>
          <p:nvPr/>
        </p:nvSpPr>
        <p:spPr>
          <a:xfrm>
            <a:off x="2463373" y="5314510"/>
            <a:ext cx="1787924" cy="8731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endParaRPr kumimoji="1" lang="ja-JP" altLang="en-US" sz="450" dirty="0">
              <a:solidFill>
                <a:schemeClr val="tx1">
                  <a:lumMod val="85000"/>
                  <a:lumOff val="15000"/>
                </a:schemeClr>
              </a:solidFill>
              <a:latin typeface="Meiryo UI" panose="020B0604030504040204" pitchFamily="50" charset="-128"/>
              <a:ea typeface="Meiryo UI" panose="020B0604030504040204" pitchFamily="50" charset="-128"/>
            </a:endParaRPr>
          </a:p>
        </p:txBody>
      </p:sp>
      <p:sp>
        <p:nvSpPr>
          <p:cNvPr id="17" name="角丸四角形 7">
            <a:extLst>
              <a:ext uri="{FF2B5EF4-FFF2-40B4-BE49-F238E27FC236}">
                <a16:creationId xmlns:a16="http://schemas.microsoft.com/office/drawing/2014/main" id="{572F7755-4730-AAAD-B577-797E29428036}"/>
              </a:ext>
            </a:extLst>
          </p:cNvPr>
          <p:cNvSpPr/>
          <p:nvPr/>
        </p:nvSpPr>
        <p:spPr>
          <a:xfrm>
            <a:off x="2343149" y="5080934"/>
            <a:ext cx="1362075" cy="258591"/>
          </a:xfrm>
          <a:prstGeom prst="roundRect">
            <a:avLst/>
          </a:prstGeom>
          <a:noFill/>
          <a:ln w="19050">
            <a:solidFill>
              <a:srgbClr val="FF0000"/>
            </a:solidFill>
            <a:headEnd type="none"/>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latin typeface="Meiryo UI" panose="020B0604030504040204" pitchFamily="50" charset="-128"/>
              <a:ea typeface="Meiryo UI" panose="020B0604030504040204" pitchFamily="50" charset="-128"/>
            </a:endParaRPr>
          </a:p>
        </p:txBody>
      </p:sp>
      <p:sp>
        <p:nvSpPr>
          <p:cNvPr id="22" name="正方形/長方形 21">
            <a:extLst>
              <a:ext uri="{FF2B5EF4-FFF2-40B4-BE49-F238E27FC236}">
                <a16:creationId xmlns:a16="http://schemas.microsoft.com/office/drawing/2014/main" id="{CE6A932B-6D66-823B-E2DF-FE4179E8B305}"/>
              </a:ext>
            </a:extLst>
          </p:cNvPr>
          <p:cNvSpPr/>
          <p:nvPr/>
        </p:nvSpPr>
        <p:spPr>
          <a:xfrm>
            <a:off x="6603664" y="4712934"/>
            <a:ext cx="5059680" cy="1589845"/>
          </a:xfrm>
          <a:prstGeom prst="rect">
            <a:avLst/>
          </a:prstGeom>
          <a:solidFill>
            <a:schemeClr val="accent4">
              <a:lumMod val="20000"/>
              <a:lumOff val="8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r>
              <a:rPr lang="ja-JP" altLang="en-US" sz="1400" dirty="0">
                <a:solidFill>
                  <a:schemeClr val="tx1"/>
                </a:solidFill>
                <a:latin typeface="Meiryo UI" panose="020B0604030504040204" pitchFamily="50" charset="-128"/>
                <a:ea typeface="Meiryo UI" panose="020B0604030504040204" pitchFamily="50" charset="-128"/>
              </a:rPr>
              <a:t>商工会の確認の結果、修正内容に不備がない場合は、そのまま商工会から地方事務局へ再提出の手続きが行われます。</a:t>
            </a:r>
            <a:endParaRPr lang="en-US" altLang="ja-JP" sz="1400" dirty="0">
              <a:solidFill>
                <a:schemeClr val="tx1"/>
              </a:solidFill>
              <a:latin typeface="Meiryo UI" panose="020B0604030504040204" pitchFamily="50" charset="-128"/>
              <a:ea typeface="Meiryo UI" panose="020B0604030504040204" pitchFamily="50" charset="-128"/>
            </a:endParaRPr>
          </a:p>
          <a:p>
            <a:endParaRPr lang="ja-JP" altLang="en-US" sz="1400" dirty="0">
              <a:solidFill>
                <a:schemeClr val="tx1"/>
              </a:solidFill>
              <a:latin typeface="Meiryo UI" panose="020B0604030504040204" pitchFamily="50" charset="-128"/>
              <a:ea typeface="Meiryo UI" panose="020B0604030504040204" pitchFamily="50" charset="-128"/>
            </a:endParaRPr>
          </a:p>
          <a:p>
            <a:r>
              <a:rPr lang="ja-JP" altLang="en-US" sz="1400" dirty="0">
                <a:solidFill>
                  <a:schemeClr val="tx1"/>
                </a:solidFill>
                <a:latin typeface="Meiryo UI" panose="020B0604030504040204" pitchFamily="50" charset="-128"/>
                <a:ea typeface="Meiryo UI" panose="020B0604030504040204" pitchFamily="50" charset="-128"/>
              </a:rPr>
              <a:t>商工会の確認の結果、修正内容に不備がある場合は、商工会から事業者の方へ差戻しが行われます。差戻しを受けた場合は、再度の不備修正が必要です。詳細は</a:t>
            </a:r>
            <a:r>
              <a:rPr lang="ja-JP" altLang="en-US" sz="1400" b="1" dirty="0">
                <a:solidFill>
                  <a:schemeClr val="tx1"/>
                </a:solidFill>
                <a:latin typeface="Meiryo UI" panose="020B0604030504040204" pitchFamily="50" charset="-128"/>
                <a:ea typeface="Meiryo UI" panose="020B0604030504040204" pitchFamily="50" charset="-128"/>
              </a:rPr>
              <a:t>次頁</a:t>
            </a:r>
            <a:r>
              <a:rPr lang="ja-JP" altLang="en-US" sz="1400" dirty="0">
                <a:solidFill>
                  <a:schemeClr val="tx1"/>
                </a:solidFill>
                <a:latin typeface="Meiryo UI" panose="020B0604030504040204" pitchFamily="50" charset="-128"/>
                <a:ea typeface="Meiryo UI" panose="020B0604030504040204" pitchFamily="50" charset="-128"/>
              </a:rPr>
              <a:t>をご参照ください。</a:t>
            </a:r>
          </a:p>
        </p:txBody>
      </p:sp>
      <p:grpSp>
        <p:nvGrpSpPr>
          <p:cNvPr id="25" name="グループ化 24">
            <a:extLst>
              <a:ext uri="{FF2B5EF4-FFF2-40B4-BE49-F238E27FC236}">
                <a16:creationId xmlns:a16="http://schemas.microsoft.com/office/drawing/2014/main" id="{A6CBF1F5-1256-52D2-F0E5-C377C7442AFC}"/>
              </a:ext>
            </a:extLst>
          </p:cNvPr>
          <p:cNvGrpSpPr/>
          <p:nvPr/>
        </p:nvGrpSpPr>
        <p:grpSpPr>
          <a:xfrm>
            <a:off x="5477608" y="151309"/>
            <a:ext cx="5373258" cy="394146"/>
            <a:chOff x="5477608" y="151309"/>
            <a:chExt cx="5373258" cy="394146"/>
          </a:xfrm>
        </p:grpSpPr>
        <p:sp>
          <p:nvSpPr>
            <p:cNvPr id="26" name="矢印: 五方向 25">
              <a:extLst>
                <a:ext uri="{FF2B5EF4-FFF2-40B4-BE49-F238E27FC236}">
                  <a16:creationId xmlns:a16="http://schemas.microsoft.com/office/drawing/2014/main" id="{FB75D054-D028-0B62-4109-EFD217ED820B}"/>
                </a:ext>
              </a:extLst>
            </p:cNvPr>
            <p:cNvSpPr/>
            <p:nvPr/>
          </p:nvSpPr>
          <p:spPr bwMode="auto">
            <a:xfrm>
              <a:off x="5477608" y="151309"/>
              <a:ext cx="1044171" cy="394146"/>
            </a:xfrm>
            <a:prstGeom prst="homePlate">
              <a:avLst>
                <a:gd name="adj" fmla="val 24040"/>
              </a:avLst>
            </a:prstGeom>
            <a:solidFill>
              <a:schemeClr val="bg1">
                <a:lumMod val="75000"/>
              </a:schemeClr>
            </a:soli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spcBef>
                  <a:spcPts val="122"/>
                </a:spcBef>
                <a:buClr>
                  <a:srgbClr val="000000"/>
                </a:buClr>
              </a:pPr>
              <a:r>
                <a:rPr kumimoji="0" lang="ja-JP" altLang="en-US" sz="800" kern="0">
                  <a:solidFill>
                    <a:schemeClr val="bg1"/>
                  </a:solidFill>
                  <a:latin typeface="Meiryo UI" panose="020B0604030504040204" pitchFamily="50" charset="-128"/>
                  <a:ea typeface="Meiryo UI" panose="020B0604030504040204" pitchFamily="50" charset="-128"/>
                  <a:cs typeface="Arial" pitchFamily="34" charset="0"/>
                </a:rPr>
                <a:t>差戻し内容の確認</a:t>
              </a:r>
              <a:endParaRPr kumimoji="0" lang="en-US" altLang="ja-JP" sz="800" kern="0">
                <a:solidFill>
                  <a:schemeClr val="bg1"/>
                </a:solidFill>
                <a:latin typeface="Meiryo UI" panose="020B0604030504040204" pitchFamily="50" charset="-128"/>
                <a:ea typeface="Meiryo UI" panose="020B0604030504040204" pitchFamily="50" charset="-128"/>
                <a:cs typeface="Arial" pitchFamily="34" charset="0"/>
              </a:endParaRPr>
            </a:p>
          </p:txBody>
        </p:sp>
        <p:sp>
          <p:nvSpPr>
            <p:cNvPr id="27" name="矢印: 五方向 26">
              <a:extLst>
                <a:ext uri="{FF2B5EF4-FFF2-40B4-BE49-F238E27FC236}">
                  <a16:creationId xmlns:a16="http://schemas.microsoft.com/office/drawing/2014/main" id="{7140D719-35A4-9453-CD26-9DBEFC8D0852}"/>
                </a:ext>
              </a:extLst>
            </p:cNvPr>
            <p:cNvSpPr/>
            <p:nvPr/>
          </p:nvSpPr>
          <p:spPr bwMode="auto">
            <a:xfrm>
              <a:off x="6521779" y="151309"/>
              <a:ext cx="1044171" cy="394146"/>
            </a:xfrm>
            <a:prstGeom prst="homePlate">
              <a:avLst>
                <a:gd name="adj" fmla="val 24040"/>
              </a:avLst>
            </a:prstGeom>
            <a:solidFill>
              <a:schemeClr val="bg1">
                <a:lumMod val="75000"/>
              </a:schemeClr>
            </a:soli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spcBef>
                  <a:spcPts val="122"/>
                </a:spcBef>
                <a:buClr>
                  <a:srgbClr val="000000"/>
                </a:buClr>
              </a:pPr>
              <a:r>
                <a:rPr kumimoji="0" lang="ja-JP" altLang="en-US" sz="800" kern="0">
                  <a:solidFill>
                    <a:schemeClr val="bg1"/>
                  </a:solidFill>
                  <a:latin typeface="Meiryo UI" panose="020B0604030504040204" pitchFamily="50" charset="-128"/>
                  <a:ea typeface="Meiryo UI" panose="020B0604030504040204" pitchFamily="50" charset="-128"/>
                  <a:cs typeface="Arial" pitchFamily="34" charset="0"/>
                </a:rPr>
                <a:t>申請内容の修正</a:t>
              </a:r>
              <a:endParaRPr kumimoji="0" lang="en-US" altLang="ja-JP" sz="800" kern="0">
                <a:solidFill>
                  <a:schemeClr val="bg1"/>
                </a:solidFill>
                <a:latin typeface="Meiryo UI" panose="020B0604030504040204" pitchFamily="50" charset="-128"/>
                <a:ea typeface="Meiryo UI" panose="020B0604030504040204" pitchFamily="50" charset="-128"/>
                <a:cs typeface="Arial" pitchFamily="34" charset="0"/>
              </a:endParaRPr>
            </a:p>
          </p:txBody>
        </p:sp>
        <p:sp>
          <p:nvSpPr>
            <p:cNvPr id="28" name="矢印: 五方向 27">
              <a:extLst>
                <a:ext uri="{FF2B5EF4-FFF2-40B4-BE49-F238E27FC236}">
                  <a16:creationId xmlns:a16="http://schemas.microsoft.com/office/drawing/2014/main" id="{E6E06DA9-1535-0229-EC55-DFE7A0A8F9A9}"/>
                </a:ext>
              </a:extLst>
            </p:cNvPr>
            <p:cNvSpPr/>
            <p:nvPr/>
          </p:nvSpPr>
          <p:spPr bwMode="auto">
            <a:xfrm>
              <a:off x="7565951" y="151309"/>
              <a:ext cx="1044171" cy="394146"/>
            </a:xfrm>
            <a:prstGeom prst="homePlate">
              <a:avLst>
                <a:gd name="adj" fmla="val 24040"/>
              </a:avLst>
            </a:prstGeom>
            <a:solidFill>
              <a:srgbClr val="0070C0"/>
            </a:soli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spcBef>
                  <a:spcPts val="122"/>
                </a:spcBef>
                <a:buClr>
                  <a:srgbClr val="000000"/>
                </a:buClr>
              </a:pPr>
              <a:r>
                <a:rPr kumimoji="0" lang="ja-JP" altLang="en-US" sz="800" b="1" kern="0">
                  <a:solidFill>
                    <a:schemeClr val="bg1"/>
                  </a:solidFill>
                  <a:latin typeface="Meiryo UI" panose="020B0604030504040204" pitchFamily="50" charset="-128"/>
                  <a:ea typeface="Meiryo UI" panose="020B0604030504040204" pitchFamily="50" charset="-128"/>
                  <a:cs typeface="Arial" pitchFamily="34" charset="0"/>
                </a:rPr>
                <a:t>申請内容の確認</a:t>
              </a:r>
              <a:endParaRPr kumimoji="0" lang="en-US" altLang="ja-JP" sz="800" b="1" kern="0">
                <a:solidFill>
                  <a:schemeClr val="bg1"/>
                </a:solidFill>
                <a:latin typeface="Meiryo UI" panose="020B0604030504040204" pitchFamily="50" charset="-128"/>
                <a:ea typeface="Meiryo UI" panose="020B0604030504040204" pitchFamily="50" charset="-128"/>
                <a:cs typeface="Arial" pitchFamily="34" charset="0"/>
              </a:endParaRPr>
            </a:p>
          </p:txBody>
        </p:sp>
        <p:sp>
          <p:nvSpPr>
            <p:cNvPr id="29" name="矢印: 五方向 28">
              <a:extLst>
                <a:ext uri="{FF2B5EF4-FFF2-40B4-BE49-F238E27FC236}">
                  <a16:creationId xmlns:a16="http://schemas.microsoft.com/office/drawing/2014/main" id="{CABFC67E-2746-0F0E-E2F0-E043EB651435}"/>
                </a:ext>
              </a:extLst>
            </p:cNvPr>
            <p:cNvSpPr/>
            <p:nvPr/>
          </p:nvSpPr>
          <p:spPr bwMode="auto">
            <a:xfrm>
              <a:off x="8610124" y="151309"/>
              <a:ext cx="1044171" cy="394146"/>
            </a:xfrm>
            <a:prstGeom prst="homePlate">
              <a:avLst>
                <a:gd name="adj" fmla="val 24040"/>
              </a:avLst>
            </a:prstGeom>
            <a:solidFill>
              <a:srgbClr val="0070C0"/>
            </a:soli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spcBef>
                  <a:spcPts val="122"/>
                </a:spcBef>
                <a:buClr>
                  <a:srgbClr val="000000"/>
                </a:buClr>
              </a:pPr>
              <a:r>
                <a:rPr kumimoji="0" lang="ja-JP" altLang="en-US" sz="800" b="1" kern="0">
                  <a:solidFill>
                    <a:schemeClr val="bg1"/>
                  </a:solidFill>
                  <a:latin typeface="Meiryo UI" panose="020B0604030504040204" pitchFamily="50" charset="-128"/>
                  <a:ea typeface="Meiryo UI" panose="020B0604030504040204" pitchFamily="50" charset="-128"/>
                  <a:cs typeface="Arial" pitchFamily="34" charset="0"/>
                </a:rPr>
                <a:t>商工会へ</a:t>
              </a:r>
              <a:br>
                <a:rPr kumimoji="0" lang="en-US" altLang="ja-JP" sz="800" b="1" kern="0">
                  <a:solidFill>
                    <a:schemeClr val="bg1"/>
                  </a:solidFill>
                  <a:latin typeface="Meiryo UI" panose="020B0604030504040204" pitchFamily="50" charset="-128"/>
                  <a:ea typeface="Meiryo UI" panose="020B0604030504040204" pitchFamily="50" charset="-128"/>
                  <a:cs typeface="Arial" pitchFamily="34" charset="0"/>
                </a:rPr>
              </a:br>
              <a:r>
                <a:rPr kumimoji="0" lang="ja-JP" altLang="en-US" sz="800" b="1" kern="0">
                  <a:solidFill>
                    <a:schemeClr val="bg1"/>
                  </a:solidFill>
                  <a:latin typeface="Meiryo UI" panose="020B0604030504040204" pitchFamily="50" charset="-128"/>
                  <a:ea typeface="Meiryo UI" panose="020B0604030504040204" pitchFamily="50" charset="-128"/>
                  <a:cs typeface="Arial" pitchFamily="34" charset="0"/>
                </a:rPr>
                <a:t>確認依頼を実施</a:t>
              </a:r>
              <a:endParaRPr kumimoji="0" lang="en-US" altLang="ja-JP" sz="800" b="1" kern="0">
                <a:solidFill>
                  <a:schemeClr val="bg1"/>
                </a:solidFill>
                <a:latin typeface="Meiryo UI" panose="020B0604030504040204" pitchFamily="50" charset="-128"/>
                <a:ea typeface="Meiryo UI" panose="020B0604030504040204" pitchFamily="50" charset="-128"/>
                <a:cs typeface="Arial" pitchFamily="34" charset="0"/>
              </a:endParaRPr>
            </a:p>
          </p:txBody>
        </p:sp>
        <p:sp>
          <p:nvSpPr>
            <p:cNvPr id="30" name="矢印: 五方向 29">
              <a:extLst>
                <a:ext uri="{FF2B5EF4-FFF2-40B4-BE49-F238E27FC236}">
                  <a16:creationId xmlns:a16="http://schemas.microsoft.com/office/drawing/2014/main" id="{81BF3761-786E-CEF5-5FC5-63095D82FA0D}"/>
                </a:ext>
              </a:extLst>
            </p:cNvPr>
            <p:cNvSpPr/>
            <p:nvPr/>
          </p:nvSpPr>
          <p:spPr bwMode="auto">
            <a:xfrm>
              <a:off x="9806695" y="151309"/>
              <a:ext cx="1044171" cy="394146"/>
            </a:xfrm>
            <a:prstGeom prst="homePlate">
              <a:avLst>
                <a:gd name="adj" fmla="val 0"/>
              </a:avLst>
            </a:prstGeom>
            <a:solidFill>
              <a:schemeClr val="bg1">
                <a:lumMod val="75000"/>
              </a:schemeClr>
            </a:soli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spcBef>
                  <a:spcPts val="122"/>
                </a:spcBef>
                <a:buClr>
                  <a:srgbClr val="000000"/>
                </a:buClr>
              </a:pPr>
              <a:r>
                <a:rPr kumimoji="0" lang="ja-JP" altLang="en-US" sz="800" kern="0">
                  <a:solidFill>
                    <a:schemeClr val="bg1"/>
                  </a:solidFill>
                  <a:latin typeface="Meiryo UI" panose="020B0604030504040204" pitchFamily="50" charset="-128"/>
                  <a:ea typeface="Meiryo UI" panose="020B0604030504040204" pitchFamily="50" charset="-128"/>
                  <a:cs typeface="Arial" pitchFamily="34" charset="0"/>
                </a:rPr>
                <a:t>商工会からの</a:t>
              </a:r>
              <a:br>
                <a:rPr kumimoji="0" lang="en-US" altLang="ja-JP" sz="800" kern="0">
                  <a:solidFill>
                    <a:schemeClr val="bg1"/>
                  </a:solidFill>
                  <a:latin typeface="Meiryo UI" panose="020B0604030504040204" pitchFamily="50" charset="-128"/>
                  <a:ea typeface="Meiryo UI" panose="020B0604030504040204" pitchFamily="50" charset="-128"/>
                  <a:cs typeface="Arial" pitchFamily="34" charset="0"/>
                </a:rPr>
              </a:br>
              <a:r>
                <a:rPr kumimoji="0" lang="ja-JP" altLang="en-US" sz="800" kern="0">
                  <a:solidFill>
                    <a:schemeClr val="bg1"/>
                  </a:solidFill>
                  <a:latin typeface="Meiryo UI" panose="020B0604030504040204" pitchFamily="50" charset="-128"/>
                  <a:ea typeface="Meiryo UI" panose="020B0604030504040204" pitchFamily="50" charset="-128"/>
                  <a:cs typeface="Arial" pitchFamily="34" charset="0"/>
                </a:rPr>
                <a:t>差戻しがあった場合</a:t>
              </a:r>
              <a:endParaRPr kumimoji="0" lang="en-US" altLang="ja-JP" sz="800" kern="0">
                <a:solidFill>
                  <a:schemeClr val="bg1"/>
                </a:solidFill>
                <a:latin typeface="Meiryo UI" panose="020B0604030504040204" pitchFamily="50" charset="-128"/>
                <a:ea typeface="Meiryo UI" panose="020B0604030504040204" pitchFamily="50" charset="-128"/>
                <a:cs typeface="Arial" pitchFamily="34" charset="0"/>
              </a:endParaRPr>
            </a:p>
          </p:txBody>
        </p:sp>
        <p:cxnSp>
          <p:nvCxnSpPr>
            <p:cNvPr id="31" name="直線コネクタ 30">
              <a:extLst>
                <a:ext uri="{FF2B5EF4-FFF2-40B4-BE49-F238E27FC236}">
                  <a16:creationId xmlns:a16="http://schemas.microsoft.com/office/drawing/2014/main" id="{CEAE597F-FF77-DE6C-1975-96E87F41F4D3}"/>
                </a:ext>
              </a:extLst>
            </p:cNvPr>
            <p:cNvCxnSpPr>
              <a:cxnSpLocks/>
            </p:cNvCxnSpPr>
            <p:nvPr/>
          </p:nvCxnSpPr>
          <p:spPr>
            <a:xfrm>
              <a:off x="9730495" y="151309"/>
              <a:ext cx="0" cy="394146"/>
            </a:xfrm>
            <a:prstGeom prst="line">
              <a:avLst/>
            </a:prstGeom>
            <a:ln w="254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3902678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テキスト ボックス 1">
            <a:extLst>
              <a:ext uri="{FF2B5EF4-FFF2-40B4-BE49-F238E27FC236}">
                <a16:creationId xmlns:a16="http://schemas.microsoft.com/office/drawing/2014/main" id="{69A9B1F8-9105-C796-79E0-D2901518EAA4}"/>
              </a:ext>
            </a:extLst>
          </p:cNvPr>
          <p:cNvSpPr txBox="1"/>
          <p:nvPr/>
        </p:nvSpPr>
        <p:spPr>
          <a:xfrm>
            <a:off x="6274822" y="1409344"/>
            <a:ext cx="5825146" cy="2246769"/>
          </a:xfrm>
          <a:prstGeom prst="rect">
            <a:avLst/>
          </a:prstGeom>
          <a:noFill/>
        </p:spPr>
        <p:txBody>
          <a:bodyPr wrap="square" lIns="91440" tIns="45720" rIns="91440" bIns="45720" rtlCol="0" anchor="t">
            <a:spAutoFit/>
          </a:bodyPr>
          <a:lstStyle/>
          <a:p>
            <a:pPr>
              <a:buClr>
                <a:srgbClr val="FF0000"/>
              </a:buClr>
            </a:pPr>
            <a:endParaRPr lang="en-US" altLang="ja-JP" sz="1400" dirty="0">
              <a:latin typeface="Meiryo UI" panose="020B0604030504040204" pitchFamily="50" charset="-128"/>
              <a:ea typeface="Meiryo UI" panose="020B0604030504040204" pitchFamily="50" charset="-128"/>
            </a:endParaRPr>
          </a:p>
          <a:p>
            <a:pPr marL="342900" indent="-342900">
              <a:buClr>
                <a:srgbClr val="FF0000"/>
              </a:buClr>
              <a:buFont typeface="+mj-ea"/>
              <a:buAutoNum type="circleNumDbPlain"/>
            </a:pPr>
            <a:r>
              <a:rPr lang="ja-JP" altLang="en-US" sz="1400" dirty="0">
                <a:latin typeface="Meiryo UI" panose="020B0604030504040204" pitchFamily="50" charset="-128"/>
                <a:ea typeface="Meiryo UI" panose="020B0604030504040204" pitchFamily="50" charset="-128"/>
              </a:rPr>
              <a:t>商工会から差戻しを受けると、依頼先確認ステータスが「指摘あり」となります。</a:t>
            </a:r>
            <a:r>
              <a:rPr lang="ja-JP" altLang="en-US" sz="1400" b="1" dirty="0">
                <a:latin typeface="Meiryo UI" panose="020B0604030504040204" pitchFamily="50" charset="-128"/>
                <a:ea typeface="Meiryo UI" panose="020B0604030504040204" pitchFamily="50" charset="-128"/>
              </a:rPr>
              <a:t>「商工会からのコメント」</a:t>
            </a:r>
            <a:r>
              <a:rPr lang="ja-JP" altLang="en-US" sz="1400" dirty="0">
                <a:latin typeface="Meiryo UI" panose="020B0604030504040204" pitchFamily="50" charset="-128"/>
                <a:ea typeface="Meiryo UI" panose="020B0604030504040204" pitchFamily="50" charset="-128"/>
              </a:rPr>
              <a:t>ボタンを押下して、内容を確認してください。</a:t>
            </a:r>
            <a:endParaRPr lang="en-US" altLang="ja-JP" sz="1400" dirty="0">
              <a:latin typeface="Meiryo UI" panose="020B0604030504040204" pitchFamily="50" charset="-128"/>
              <a:ea typeface="Meiryo UI" panose="020B0604030504040204" pitchFamily="50" charset="-128"/>
            </a:endParaRPr>
          </a:p>
          <a:p>
            <a:pPr marL="342900" indent="-342900">
              <a:buClr>
                <a:srgbClr val="FF0000"/>
              </a:buClr>
              <a:buFont typeface="+mj-ea"/>
              <a:buAutoNum type="circleNumDbPlain"/>
            </a:pPr>
            <a:endParaRPr lang="en-US" altLang="ja-JP" sz="1400" dirty="0">
              <a:latin typeface="Meiryo UI" panose="020B0604030504040204" pitchFamily="50" charset="-128"/>
              <a:ea typeface="Meiryo UI" panose="020B0604030504040204" pitchFamily="50" charset="-128"/>
            </a:endParaRPr>
          </a:p>
          <a:p>
            <a:pPr marL="342900" indent="-342900">
              <a:buClr>
                <a:srgbClr val="FF0000"/>
              </a:buClr>
              <a:buFont typeface="+mj-ea"/>
              <a:buAutoNum type="circleNumDbPlain"/>
            </a:pPr>
            <a:r>
              <a:rPr lang="ja-JP" altLang="en-US" sz="1400" dirty="0">
                <a:latin typeface="Meiryo UI" panose="020B0604030504040204" pitchFamily="50" charset="-128"/>
                <a:ea typeface="Meiryo UI" panose="020B0604030504040204" pitchFamily="50" charset="-128"/>
              </a:rPr>
              <a:t>伴走支援コメントが別タブで表示されます。</a:t>
            </a:r>
            <a:endParaRPr lang="en-US" altLang="ja-JP" sz="1400" dirty="0">
              <a:latin typeface="Meiryo UI" panose="020B0604030504040204" pitchFamily="50" charset="-128"/>
              <a:ea typeface="Meiryo UI" panose="020B0604030504040204" pitchFamily="50" charset="-128"/>
            </a:endParaRPr>
          </a:p>
          <a:p>
            <a:pPr marL="342900" indent="-342900">
              <a:buClr>
                <a:srgbClr val="FF0000"/>
              </a:buClr>
              <a:buFont typeface="+mj-ea"/>
              <a:buAutoNum type="circleNumDbPlain"/>
            </a:pPr>
            <a:endParaRPr lang="en-US" altLang="ja-JP" sz="1400" dirty="0">
              <a:latin typeface="Meiryo UI" panose="020B0604030504040204" pitchFamily="50" charset="-128"/>
              <a:ea typeface="Meiryo UI" panose="020B0604030504040204" pitchFamily="50" charset="-128"/>
            </a:endParaRPr>
          </a:p>
          <a:p>
            <a:pPr marL="342900" indent="-342900">
              <a:buClr>
                <a:srgbClr val="FF0000"/>
              </a:buClr>
              <a:buFont typeface="+mj-ea"/>
              <a:buAutoNum type="circleNumDbPlain"/>
            </a:pPr>
            <a:r>
              <a:rPr lang="ja-JP" altLang="en-US" sz="1400" dirty="0">
                <a:latin typeface="Meiryo UI" panose="020B0604030504040204" pitchFamily="50" charset="-128"/>
                <a:ea typeface="Meiryo UI" panose="020B0604030504040204" pitchFamily="50" charset="-128"/>
              </a:rPr>
              <a:t>マイページを表示しているタブに戻り、</a:t>
            </a:r>
            <a:r>
              <a:rPr lang="ja-JP" altLang="en-US" sz="1400" b="1" dirty="0">
                <a:latin typeface="Meiryo UI" panose="020B0604030504040204" pitchFamily="50" charset="-128"/>
                <a:ea typeface="Meiryo UI" panose="020B0604030504040204" pitchFamily="50" charset="-128"/>
              </a:rPr>
              <a:t>「公募・交付申請を開始する」</a:t>
            </a:r>
            <a:r>
              <a:rPr lang="ja-JP" altLang="en-US" sz="1400" dirty="0">
                <a:latin typeface="Meiryo UI" panose="020B0604030504040204" pitchFamily="50" charset="-128"/>
                <a:ea typeface="Meiryo UI" panose="020B0604030504040204" pitchFamily="50" charset="-128"/>
              </a:rPr>
              <a:t>リンクを押下してください。公募内容の修正から商工会への確認依頼は、</a:t>
            </a:r>
            <a:r>
              <a:rPr lang="en-US" altLang="ja-JP" sz="1400" b="1" dirty="0">
                <a:solidFill>
                  <a:srgbClr val="FF0000"/>
                </a:solidFill>
                <a:latin typeface="Meiryo UI" panose="020B0604030504040204" pitchFamily="50" charset="-128"/>
                <a:ea typeface="Meiryo UI" panose="020B0604030504040204" pitchFamily="50" charset="-128"/>
              </a:rPr>
              <a:t>P.5-7</a:t>
            </a:r>
            <a:r>
              <a:rPr lang="ja-JP" altLang="en-US" sz="1400" dirty="0">
                <a:latin typeface="Meiryo UI" panose="020B0604030504040204" pitchFamily="50" charset="-128"/>
                <a:ea typeface="Meiryo UI" panose="020B0604030504040204" pitchFamily="50" charset="-128"/>
              </a:rPr>
              <a:t>と同様です。</a:t>
            </a:r>
            <a:endParaRPr lang="en-US" altLang="ja-JP" sz="1400" dirty="0">
              <a:latin typeface="Meiryo UI" panose="020B0604030504040204" pitchFamily="50" charset="-128"/>
              <a:ea typeface="Meiryo UI" panose="020B0604030504040204" pitchFamily="50" charset="-128"/>
            </a:endParaRPr>
          </a:p>
          <a:p>
            <a:pPr marL="342900" indent="-342900">
              <a:buClr>
                <a:srgbClr val="FF0000"/>
              </a:buClr>
              <a:buFont typeface="+mj-ea"/>
              <a:buAutoNum type="circleNumDbPlain"/>
            </a:pPr>
            <a:endParaRPr lang="en-US" altLang="ja-JP" sz="1400" dirty="0">
              <a:latin typeface="Meiryo UI" panose="020B0604030504040204" pitchFamily="50" charset="-128"/>
              <a:ea typeface="Meiryo UI" panose="020B0604030504040204" pitchFamily="50" charset="-128"/>
            </a:endParaRPr>
          </a:p>
        </p:txBody>
      </p:sp>
      <p:sp>
        <p:nvSpPr>
          <p:cNvPr id="9" name="正方形/長方形 8">
            <a:extLst>
              <a:ext uri="{FF2B5EF4-FFF2-40B4-BE49-F238E27FC236}">
                <a16:creationId xmlns:a16="http://schemas.microsoft.com/office/drawing/2014/main" id="{8BD36C71-6B21-C384-48BA-18A074C3E3DC}"/>
              </a:ext>
            </a:extLst>
          </p:cNvPr>
          <p:cNvSpPr/>
          <p:nvPr/>
        </p:nvSpPr>
        <p:spPr>
          <a:xfrm>
            <a:off x="156243" y="109871"/>
            <a:ext cx="7656668" cy="4457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200" b="1" dirty="0">
                <a:solidFill>
                  <a:srgbClr val="0070C0"/>
                </a:solidFill>
                <a:latin typeface="Meiryo UI" panose="020B0604030504040204" pitchFamily="50" charset="-128"/>
                <a:ea typeface="Meiryo UI" panose="020B0604030504040204" pitchFamily="50" charset="-128"/>
              </a:rPr>
              <a:t>条件付き採択関連（</a:t>
            </a:r>
            <a:r>
              <a:rPr lang="en-US" altLang="ja-JP" sz="2200" b="1" dirty="0">
                <a:solidFill>
                  <a:srgbClr val="0070C0"/>
                </a:solidFill>
                <a:latin typeface="Meiryo UI" panose="020B0604030504040204" pitchFamily="50" charset="-128"/>
                <a:ea typeface="Meiryo UI" panose="020B0604030504040204" pitchFamily="50" charset="-128"/>
              </a:rPr>
              <a:t>5/5</a:t>
            </a:r>
            <a:r>
              <a:rPr lang="ja-JP" altLang="en-US" sz="2200" b="1" dirty="0">
                <a:solidFill>
                  <a:srgbClr val="0070C0"/>
                </a:solidFill>
                <a:latin typeface="Meiryo UI" panose="020B0604030504040204" pitchFamily="50" charset="-128"/>
                <a:ea typeface="Meiryo UI" panose="020B0604030504040204" pitchFamily="50" charset="-128"/>
              </a:rPr>
              <a:t>）</a:t>
            </a:r>
          </a:p>
        </p:txBody>
      </p:sp>
      <p:sp>
        <p:nvSpPr>
          <p:cNvPr id="13" name="テキスト プレースホルダ 38">
            <a:extLst>
              <a:ext uri="{FF2B5EF4-FFF2-40B4-BE49-F238E27FC236}">
                <a16:creationId xmlns:a16="http://schemas.microsoft.com/office/drawing/2014/main" id="{84D6FAC8-25B2-1CE6-990B-1A6FC39AC3A6}"/>
              </a:ext>
            </a:extLst>
          </p:cNvPr>
          <p:cNvSpPr txBox="1">
            <a:spLocks/>
          </p:cNvSpPr>
          <p:nvPr/>
        </p:nvSpPr>
        <p:spPr>
          <a:xfrm>
            <a:off x="180815" y="726049"/>
            <a:ext cx="5659198" cy="433553"/>
          </a:xfrm>
          <a:prstGeom prst="rect">
            <a:avLst/>
          </a:prstGeom>
          <a:solidFill>
            <a:schemeClr val="accent1">
              <a:lumMod val="20000"/>
              <a:lumOff val="80000"/>
            </a:schemeClr>
          </a:solidFill>
          <a:ln>
            <a:noFill/>
          </a:ln>
        </p:spPr>
        <p:txBody>
          <a:bodyPr vert="horz" wrap="square" lIns="216000" tIns="108000" rIns="216000" bIns="108000" rtlCol="0" anchor="t">
            <a:spAutoFit/>
          </a:bodyPr>
          <a:lstStyle>
            <a:lvl1pPr marL="342900" indent="-342900" algn="l" defTabSz="914400" rtl="0" eaLnBrk="1" latinLnBrk="0" hangingPunct="1">
              <a:spcBef>
                <a:spcPts val="600"/>
              </a:spcBef>
              <a:spcAft>
                <a:spcPts val="600"/>
              </a:spcAft>
              <a:buClr>
                <a:srgbClr val="002060"/>
              </a:buClr>
              <a:buFont typeface="Wingdings" panose="05000000000000000000" pitchFamily="2" charset="2"/>
              <a:buChar char="l"/>
              <a:defRPr kumimoji="1" sz="2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742950" indent="-285750" algn="l" defTabSz="914400" rtl="0" eaLnBrk="1" latinLnBrk="0" hangingPunct="1">
              <a:spcBef>
                <a:spcPts val="600"/>
              </a:spcBef>
              <a:spcAft>
                <a:spcPts val="600"/>
              </a:spcAft>
              <a:buFont typeface="Arial" pitchFamily="34" charset="0"/>
              <a:buChar char="–"/>
              <a:defRPr kumimoji="1" sz="14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1143000" indent="-228600" algn="l" defTabSz="914400" rtl="0" eaLnBrk="1" latinLnBrk="0" hangingPunct="1">
              <a:spcBef>
                <a:spcPts val="600"/>
              </a:spcBef>
              <a:spcAft>
                <a:spcPts val="600"/>
              </a:spcAft>
              <a:buFont typeface="Arial" pitchFamily="34" charset="0"/>
              <a:buChar char="•"/>
              <a:defRPr kumimoji="1" sz="105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spcAft>
                <a:spcPts val="0"/>
              </a:spcAft>
              <a:buFont typeface="Wingdings" panose="05000000000000000000" pitchFamily="2" charset="2"/>
              <a:buChar char="Ø"/>
              <a:defRPr/>
            </a:pPr>
            <a:r>
              <a:rPr lang="ja-JP" altLang="en-US" sz="1400" b="1" dirty="0">
                <a:cs typeface="メイリオ" panose="020B0604030504040204" pitchFamily="50" charset="-128"/>
              </a:rPr>
              <a:t>差戻しの対応</a:t>
            </a:r>
          </a:p>
        </p:txBody>
      </p:sp>
      <p:sp>
        <p:nvSpPr>
          <p:cNvPr id="2" name="正方形/長方形 1">
            <a:extLst>
              <a:ext uri="{FF2B5EF4-FFF2-40B4-BE49-F238E27FC236}">
                <a16:creationId xmlns:a16="http://schemas.microsoft.com/office/drawing/2014/main" id="{E819601C-CAD9-B33C-FA72-C75A97B080D0}"/>
              </a:ext>
            </a:extLst>
          </p:cNvPr>
          <p:cNvSpPr/>
          <p:nvPr/>
        </p:nvSpPr>
        <p:spPr>
          <a:xfrm>
            <a:off x="6898640" y="820064"/>
            <a:ext cx="5059680" cy="589280"/>
          </a:xfrm>
          <a:prstGeom prst="rect">
            <a:avLst/>
          </a:prstGeom>
          <a:solidFill>
            <a:schemeClr val="accent4">
              <a:lumMod val="20000"/>
              <a:lumOff val="80000"/>
            </a:schemeClr>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r>
              <a:rPr lang="ja-JP" altLang="en-US" sz="1400" dirty="0">
                <a:solidFill>
                  <a:schemeClr val="tx1"/>
                </a:solidFill>
                <a:latin typeface="Meiryo UI" panose="020B0604030504040204" pitchFamily="50" charset="-128"/>
                <a:ea typeface="Meiryo UI" panose="020B0604030504040204" pitchFamily="50" charset="-128"/>
              </a:rPr>
              <a:t>商工会から差戻しがあった場合は、再度の修正が必要です。</a:t>
            </a:r>
            <a:endParaRPr lang="en-US" altLang="ja-JP" sz="1400" dirty="0">
              <a:solidFill>
                <a:schemeClr val="tx1"/>
              </a:solidFill>
              <a:latin typeface="Meiryo UI" panose="020B0604030504040204" pitchFamily="50" charset="-128"/>
              <a:ea typeface="Meiryo UI" panose="020B0604030504040204" pitchFamily="50" charset="-128"/>
            </a:endParaRPr>
          </a:p>
        </p:txBody>
      </p:sp>
      <p:sp>
        <p:nvSpPr>
          <p:cNvPr id="6" name="正方形/長方形 5">
            <a:extLst>
              <a:ext uri="{FF2B5EF4-FFF2-40B4-BE49-F238E27FC236}">
                <a16:creationId xmlns:a16="http://schemas.microsoft.com/office/drawing/2014/main" id="{F257D96F-1700-82AD-D972-6B672BCB9186}"/>
              </a:ext>
            </a:extLst>
          </p:cNvPr>
          <p:cNvSpPr/>
          <p:nvPr/>
        </p:nvSpPr>
        <p:spPr>
          <a:xfrm>
            <a:off x="6308688" y="820064"/>
            <a:ext cx="589952" cy="589280"/>
          </a:xfrm>
          <a:prstGeom prst="rect">
            <a:avLst/>
          </a:prstGeom>
          <a:solidFill>
            <a:srgbClr val="FFC000"/>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endParaRPr lang="en-US" altLang="ja-JP" sz="1000">
              <a:solidFill>
                <a:schemeClr val="tx1"/>
              </a:solidFill>
              <a:latin typeface="Meiryo UI" panose="020B0604030504040204" pitchFamily="50" charset="-128"/>
              <a:ea typeface="Meiryo UI" panose="020B0604030504040204" pitchFamily="50" charset="-128"/>
            </a:endParaRPr>
          </a:p>
        </p:txBody>
      </p:sp>
      <p:pic>
        <p:nvPicPr>
          <p:cNvPr id="11" name="図 10" descr="図形&#10;&#10;低い精度で自動的に生成された説明">
            <a:extLst>
              <a:ext uri="{FF2B5EF4-FFF2-40B4-BE49-F238E27FC236}">
                <a16:creationId xmlns:a16="http://schemas.microsoft.com/office/drawing/2014/main" id="{41D1168F-7E5F-5173-E657-B44F7F8B0514}"/>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6392202" y="903242"/>
            <a:ext cx="422924" cy="422924"/>
          </a:xfrm>
          <a:prstGeom prst="rect">
            <a:avLst/>
          </a:prstGeom>
        </p:spPr>
      </p:pic>
      <p:pic>
        <p:nvPicPr>
          <p:cNvPr id="4" name="図 3">
            <a:extLst>
              <a:ext uri="{FF2B5EF4-FFF2-40B4-BE49-F238E27FC236}">
                <a16:creationId xmlns:a16="http://schemas.microsoft.com/office/drawing/2014/main" id="{3E2D9300-5BB2-84C5-BA35-D2D6B8E2E9A8}"/>
              </a:ext>
            </a:extLst>
          </p:cNvPr>
          <p:cNvPicPr>
            <a:picLocks noChangeAspect="1"/>
          </p:cNvPicPr>
          <p:nvPr/>
        </p:nvPicPr>
        <p:blipFill rotWithShape="1">
          <a:blip r:embed="rId3"/>
          <a:srcRect l="15019" t="8719" r="16255" b="44767"/>
          <a:stretch/>
        </p:blipFill>
        <p:spPr>
          <a:xfrm>
            <a:off x="180815" y="1400176"/>
            <a:ext cx="5736364" cy="2533650"/>
          </a:xfrm>
          <a:prstGeom prst="rect">
            <a:avLst/>
          </a:prstGeom>
        </p:spPr>
      </p:pic>
      <p:sp>
        <p:nvSpPr>
          <p:cNvPr id="16" name="角丸四角形 7">
            <a:extLst>
              <a:ext uri="{FF2B5EF4-FFF2-40B4-BE49-F238E27FC236}">
                <a16:creationId xmlns:a16="http://schemas.microsoft.com/office/drawing/2014/main" id="{E599709D-C459-C9B7-C4B0-A0805CBC18B5}"/>
              </a:ext>
            </a:extLst>
          </p:cNvPr>
          <p:cNvSpPr/>
          <p:nvPr/>
        </p:nvSpPr>
        <p:spPr>
          <a:xfrm>
            <a:off x="3133411" y="3048000"/>
            <a:ext cx="1165268" cy="319749"/>
          </a:xfrm>
          <a:prstGeom prst="roundRect">
            <a:avLst/>
          </a:prstGeom>
          <a:noFill/>
          <a:ln w="19050">
            <a:solidFill>
              <a:srgbClr val="FF0000"/>
            </a:solidFill>
            <a:headEnd type="none"/>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latin typeface="Meiryo UI" panose="020B0604030504040204" pitchFamily="50" charset="-128"/>
              <a:ea typeface="Meiryo UI" panose="020B0604030504040204" pitchFamily="50" charset="-128"/>
            </a:endParaRPr>
          </a:p>
        </p:txBody>
      </p:sp>
      <p:sp>
        <p:nvSpPr>
          <p:cNvPr id="21" name="テキスト ボックス 20">
            <a:extLst>
              <a:ext uri="{FF2B5EF4-FFF2-40B4-BE49-F238E27FC236}">
                <a16:creationId xmlns:a16="http://schemas.microsoft.com/office/drawing/2014/main" id="{46E45C42-28F2-FEF1-E991-1D650112BE84}"/>
              </a:ext>
            </a:extLst>
          </p:cNvPr>
          <p:cNvSpPr txBox="1"/>
          <p:nvPr/>
        </p:nvSpPr>
        <p:spPr>
          <a:xfrm>
            <a:off x="2741902" y="2881436"/>
            <a:ext cx="415498" cy="369332"/>
          </a:xfrm>
          <a:prstGeom prst="rect">
            <a:avLst/>
          </a:prstGeom>
          <a:noFill/>
        </p:spPr>
        <p:txBody>
          <a:bodyPr wrap="square" rtlCol="0">
            <a:spAutoFit/>
          </a:bodyPr>
          <a:lstStyle/>
          <a:p>
            <a:r>
              <a:rPr lang="ja-JP" altLang="en-US" dirty="0">
                <a:solidFill>
                  <a:srgbClr val="FF0000"/>
                </a:solidFill>
                <a:latin typeface="Meiryo UI" panose="020B0604030504040204" pitchFamily="50" charset="-128"/>
                <a:ea typeface="Meiryo UI" panose="020B0604030504040204" pitchFamily="50" charset="-128"/>
              </a:rPr>
              <a:t>①</a:t>
            </a:r>
            <a:endParaRPr kumimoji="1" lang="ja-JP" altLang="en-US" dirty="0">
              <a:solidFill>
                <a:srgbClr val="FF0000"/>
              </a:solidFill>
              <a:latin typeface="Meiryo UI" panose="020B0604030504040204" pitchFamily="50" charset="-128"/>
              <a:ea typeface="Meiryo UI" panose="020B0604030504040204" pitchFamily="50" charset="-128"/>
            </a:endParaRPr>
          </a:p>
        </p:txBody>
      </p:sp>
      <p:pic>
        <p:nvPicPr>
          <p:cNvPr id="23" name="図 22">
            <a:extLst>
              <a:ext uri="{FF2B5EF4-FFF2-40B4-BE49-F238E27FC236}">
                <a16:creationId xmlns:a16="http://schemas.microsoft.com/office/drawing/2014/main" id="{D115AC8F-A084-6A79-7832-87CF1A1E8D4F}"/>
              </a:ext>
            </a:extLst>
          </p:cNvPr>
          <p:cNvPicPr>
            <a:picLocks noChangeAspect="1"/>
          </p:cNvPicPr>
          <p:nvPr/>
        </p:nvPicPr>
        <p:blipFill>
          <a:blip r:embed="rId4"/>
          <a:stretch>
            <a:fillRect/>
          </a:stretch>
        </p:blipFill>
        <p:spPr>
          <a:xfrm>
            <a:off x="295420" y="4330523"/>
            <a:ext cx="4892963" cy="2254601"/>
          </a:xfrm>
          <a:prstGeom prst="rect">
            <a:avLst/>
          </a:prstGeom>
          <a:ln>
            <a:solidFill>
              <a:schemeClr val="bg1">
                <a:lumMod val="85000"/>
              </a:schemeClr>
            </a:solidFill>
          </a:ln>
        </p:spPr>
      </p:pic>
      <p:sp>
        <p:nvSpPr>
          <p:cNvPr id="24" name="角丸四角形 7">
            <a:extLst>
              <a:ext uri="{FF2B5EF4-FFF2-40B4-BE49-F238E27FC236}">
                <a16:creationId xmlns:a16="http://schemas.microsoft.com/office/drawing/2014/main" id="{21B9F125-C3F2-B39F-74C8-01144B13E8BB}"/>
              </a:ext>
            </a:extLst>
          </p:cNvPr>
          <p:cNvSpPr/>
          <p:nvPr/>
        </p:nvSpPr>
        <p:spPr>
          <a:xfrm>
            <a:off x="2493627" y="2611809"/>
            <a:ext cx="1165268" cy="247992"/>
          </a:xfrm>
          <a:prstGeom prst="roundRect">
            <a:avLst/>
          </a:prstGeom>
          <a:noFill/>
          <a:ln w="19050">
            <a:solidFill>
              <a:srgbClr val="FF0000"/>
            </a:solidFill>
            <a:headEnd type="none"/>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latin typeface="Meiryo UI" panose="020B0604030504040204" pitchFamily="50" charset="-128"/>
              <a:ea typeface="Meiryo UI" panose="020B0604030504040204" pitchFamily="50" charset="-128"/>
            </a:endParaRPr>
          </a:p>
        </p:txBody>
      </p:sp>
      <p:sp>
        <p:nvSpPr>
          <p:cNvPr id="25" name="テキスト ボックス 24">
            <a:extLst>
              <a:ext uri="{FF2B5EF4-FFF2-40B4-BE49-F238E27FC236}">
                <a16:creationId xmlns:a16="http://schemas.microsoft.com/office/drawing/2014/main" id="{5DC22B6D-8B2D-543D-D165-FCC4F9043D78}"/>
              </a:ext>
            </a:extLst>
          </p:cNvPr>
          <p:cNvSpPr txBox="1"/>
          <p:nvPr/>
        </p:nvSpPr>
        <p:spPr>
          <a:xfrm>
            <a:off x="2078129" y="2551139"/>
            <a:ext cx="415498" cy="369332"/>
          </a:xfrm>
          <a:prstGeom prst="rect">
            <a:avLst/>
          </a:prstGeom>
          <a:noFill/>
        </p:spPr>
        <p:txBody>
          <a:bodyPr wrap="square" rtlCol="0">
            <a:spAutoFit/>
          </a:bodyPr>
          <a:lstStyle/>
          <a:p>
            <a:r>
              <a:rPr lang="ja-JP" altLang="en-US" dirty="0">
                <a:solidFill>
                  <a:srgbClr val="FF0000"/>
                </a:solidFill>
                <a:latin typeface="Meiryo UI" panose="020B0604030504040204" pitchFamily="50" charset="-128"/>
                <a:ea typeface="Meiryo UI" panose="020B0604030504040204" pitchFamily="50" charset="-128"/>
              </a:rPr>
              <a:t>③</a:t>
            </a:r>
            <a:endParaRPr kumimoji="1" lang="ja-JP" altLang="en-US" dirty="0">
              <a:solidFill>
                <a:srgbClr val="FF0000"/>
              </a:solidFill>
              <a:latin typeface="Meiryo UI" panose="020B0604030504040204" pitchFamily="50" charset="-128"/>
              <a:ea typeface="Meiryo UI" panose="020B0604030504040204" pitchFamily="50" charset="-128"/>
            </a:endParaRPr>
          </a:p>
        </p:txBody>
      </p:sp>
      <p:sp>
        <p:nvSpPr>
          <p:cNvPr id="26" name="テキスト ボックス 25">
            <a:extLst>
              <a:ext uri="{FF2B5EF4-FFF2-40B4-BE49-F238E27FC236}">
                <a16:creationId xmlns:a16="http://schemas.microsoft.com/office/drawing/2014/main" id="{044FCEE1-836C-F37B-F67B-DD2A8FAB8BA2}"/>
              </a:ext>
            </a:extLst>
          </p:cNvPr>
          <p:cNvSpPr txBox="1"/>
          <p:nvPr/>
        </p:nvSpPr>
        <p:spPr>
          <a:xfrm>
            <a:off x="731569" y="4871586"/>
            <a:ext cx="415498" cy="369332"/>
          </a:xfrm>
          <a:prstGeom prst="rect">
            <a:avLst/>
          </a:prstGeom>
          <a:noFill/>
        </p:spPr>
        <p:txBody>
          <a:bodyPr wrap="square" rtlCol="0">
            <a:spAutoFit/>
          </a:bodyPr>
          <a:lstStyle/>
          <a:p>
            <a:r>
              <a:rPr lang="ja-JP" altLang="en-US" dirty="0">
                <a:solidFill>
                  <a:srgbClr val="FF0000"/>
                </a:solidFill>
                <a:latin typeface="Meiryo UI" panose="020B0604030504040204" pitchFamily="50" charset="-128"/>
                <a:ea typeface="Meiryo UI" panose="020B0604030504040204" pitchFamily="50" charset="-128"/>
              </a:rPr>
              <a:t>②</a:t>
            </a:r>
            <a:endParaRPr kumimoji="1" lang="ja-JP" altLang="en-US" dirty="0">
              <a:solidFill>
                <a:srgbClr val="FF0000"/>
              </a:solidFill>
              <a:latin typeface="Meiryo UI" panose="020B0604030504040204" pitchFamily="50" charset="-128"/>
              <a:ea typeface="Meiryo UI" panose="020B0604030504040204" pitchFamily="50" charset="-128"/>
            </a:endParaRPr>
          </a:p>
        </p:txBody>
      </p:sp>
      <p:sp>
        <p:nvSpPr>
          <p:cNvPr id="27" name="正方形/長方形 26">
            <a:extLst>
              <a:ext uri="{FF2B5EF4-FFF2-40B4-BE49-F238E27FC236}">
                <a16:creationId xmlns:a16="http://schemas.microsoft.com/office/drawing/2014/main" id="{60DFD346-97EA-0263-37A6-0EE90D77D526}"/>
              </a:ext>
            </a:extLst>
          </p:cNvPr>
          <p:cNvSpPr/>
          <p:nvPr/>
        </p:nvSpPr>
        <p:spPr>
          <a:xfrm>
            <a:off x="1199350" y="5376001"/>
            <a:ext cx="1825367" cy="25762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r>
              <a:rPr kumimoji="1" lang="ja-JP" altLang="en-US" sz="500" dirty="0">
                <a:solidFill>
                  <a:schemeClr val="tx1">
                    <a:lumMod val="65000"/>
                    <a:lumOff val="35000"/>
                  </a:schemeClr>
                </a:solidFill>
                <a:latin typeface="Meiryo UI" panose="020B0604030504040204" pitchFamily="50" charset="-128"/>
                <a:ea typeface="Meiryo UI" panose="020B0604030504040204" pitchFamily="50" charset="-128"/>
              </a:rPr>
              <a:t>登録内容と賃金台帳に差異があるため修正してください。</a:t>
            </a:r>
            <a:endParaRPr kumimoji="1" lang="en-US" altLang="ja-JP" sz="500" dirty="0">
              <a:solidFill>
                <a:schemeClr val="tx1">
                  <a:lumMod val="65000"/>
                  <a:lumOff val="35000"/>
                </a:schemeClr>
              </a:solidFill>
              <a:latin typeface="Meiryo UI" panose="020B0604030504040204" pitchFamily="50" charset="-128"/>
              <a:ea typeface="Meiryo UI" panose="020B0604030504040204" pitchFamily="50" charset="-128"/>
            </a:endParaRPr>
          </a:p>
          <a:p>
            <a:r>
              <a:rPr lang="ja-JP" altLang="en-US" sz="500" dirty="0">
                <a:solidFill>
                  <a:schemeClr val="tx1">
                    <a:lumMod val="65000"/>
                    <a:lumOff val="35000"/>
                  </a:schemeClr>
                </a:solidFill>
                <a:latin typeface="Meiryo UI" panose="020B0604030504040204" pitchFamily="50" charset="-128"/>
                <a:ea typeface="Meiryo UI" panose="020B0604030504040204" pitchFamily="50" charset="-128"/>
              </a:rPr>
              <a:t>登録日時 </a:t>
            </a:r>
            <a:r>
              <a:rPr lang="en-US" altLang="ja-JP" sz="500" dirty="0">
                <a:solidFill>
                  <a:schemeClr val="tx1">
                    <a:lumMod val="65000"/>
                    <a:lumOff val="35000"/>
                  </a:schemeClr>
                </a:solidFill>
                <a:latin typeface="Meiryo UI" panose="020B0604030504040204" pitchFamily="50" charset="-128"/>
                <a:ea typeface="Meiryo UI" panose="020B0604030504040204" pitchFamily="50" charset="-128"/>
              </a:rPr>
              <a:t>【 2024/05/31 PM 02:54 】</a:t>
            </a:r>
            <a:endParaRPr kumimoji="1" lang="ja-JP" altLang="en-US" sz="500" dirty="0">
              <a:solidFill>
                <a:schemeClr val="tx1">
                  <a:lumMod val="65000"/>
                  <a:lumOff val="35000"/>
                </a:schemeClr>
              </a:solidFill>
              <a:latin typeface="Meiryo UI" panose="020B0604030504040204" pitchFamily="50" charset="-128"/>
              <a:ea typeface="Meiryo UI" panose="020B0604030504040204" pitchFamily="50" charset="-128"/>
            </a:endParaRPr>
          </a:p>
        </p:txBody>
      </p:sp>
      <p:sp>
        <p:nvSpPr>
          <p:cNvPr id="28" name="角丸四角形 7">
            <a:extLst>
              <a:ext uri="{FF2B5EF4-FFF2-40B4-BE49-F238E27FC236}">
                <a16:creationId xmlns:a16="http://schemas.microsoft.com/office/drawing/2014/main" id="{4DB153B3-E373-4A4F-B88C-4F6B80835489}"/>
              </a:ext>
            </a:extLst>
          </p:cNvPr>
          <p:cNvSpPr/>
          <p:nvPr/>
        </p:nvSpPr>
        <p:spPr>
          <a:xfrm>
            <a:off x="1079321" y="5056252"/>
            <a:ext cx="3147350" cy="693291"/>
          </a:xfrm>
          <a:prstGeom prst="roundRect">
            <a:avLst/>
          </a:prstGeom>
          <a:noFill/>
          <a:ln w="19050">
            <a:solidFill>
              <a:srgbClr val="FF0000"/>
            </a:solidFill>
            <a:headEnd type="none"/>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latin typeface="Meiryo UI" panose="020B0604030504040204" pitchFamily="50" charset="-128"/>
              <a:ea typeface="Meiryo UI" panose="020B0604030504040204" pitchFamily="50" charset="-128"/>
            </a:endParaRPr>
          </a:p>
        </p:txBody>
      </p:sp>
      <p:grpSp>
        <p:nvGrpSpPr>
          <p:cNvPr id="3" name="グループ化 2">
            <a:extLst>
              <a:ext uri="{FF2B5EF4-FFF2-40B4-BE49-F238E27FC236}">
                <a16:creationId xmlns:a16="http://schemas.microsoft.com/office/drawing/2014/main" id="{42896782-3742-9335-E46E-58BBA4A1F51A}"/>
              </a:ext>
            </a:extLst>
          </p:cNvPr>
          <p:cNvGrpSpPr/>
          <p:nvPr/>
        </p:nvGrpSpPr>
        <p:grpSpPr>
          <a:xfrm>
            <a:off x="5477608" y="151309"/>
            <a:ext cx="5373258" cy="394146"/>
            <a:chOff x="5477608" y="151309"/>
            <a:chExt cx="5373258" cy="394146"/>
          </a:xfrm>
        </p:grpSpPr>
        <p:sp>
          <p:nvSpPr>
            <p:cNvPr id="5" name="矢印: 五方向 4">
              <a:extLst>
                <a:ext uri="{FF2B5EF4-FFF2-40B4-BE49-F238E27FC236}">
                  <a16:creationId xmlns:a16="http://schemas.microsoft.com/office/drawing/2014/main" id="{6BB27E8E-85B7-F33F-5A5F-C2BB685F0F5B}"/>
                </a:ext>
              </a:extLst>
            </p:cNvPr>
            <p:cNvSpPr/>
            <p:nvPr/>
          </p:nvSpPr>
          <p:spPr bwMode="auto">
            <a:xfrm>
              <a:off x="5477608" y="151309"/>
              <a:ext cx="1044171" cy="394146"/>
            </a:xfrm>
            <a:prstGeom prst="homePlate">
              <a:avLst>
                <a:gd name="adj" fmla="val 24040"/>
              </a:avLst>
            </a:prstGeom>
            <a:solidFill>
              <a:schemeClr val="bg1">
                <a:lumMod val="75000"/>
              </a:schemeClr>
            </a:soli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spcBef>
                  <a:spcPts val="122"/>
                </a:spcBef>
                <a:buClr>
                  <a:srgbClr val="000000"/>
                </a:buClr>
              </a:pPr>
              <a:r>
                <a:rPr kumimoji="0" lang="ja-JP" altLang="en-US" sz="800" kern="0">
                  <a:solidFill>
                    <a:schemeClr val="bg1"/>
                  </a:solidFill>
                  <a:latin typeface="Meiryo UI" panose="020B0604030504040204" pitchFamily="50" charset="-128"/>
                  <a:ea typeface="Meiryo UI" panose="020B0604030504040204" pitchFamily="50" charset="-128"/>
                  <a:cs typeface="Arial" pitchFamily="34" charset="0"/>
                </a:rPr>
                <a:t>差戻し内容の確認</a:t>
              </a:r>
              <a:endParaRPr kumimoji="0" lang="en-US" altLang="ja-JP" sz="800" kern="0">
                <a:solidFill>
                  <a:schemeClr val="bg1"/>
                </a:solidFill>
                <a:latin typeface="Meiryo UI" panose="020B0604030504040204" pitchFamily="50" charset="-128"/>
                <a:ea typeface="Meiryo UI" panose="020B0604030504040204" pitchFamily="50" charset="-128"/>
                <a:cs typeface="Arial" pitchFamily="34" charset="0"/>
              </a:endParaRPr>
            </a:p>
          </p:txBody>
        </p:sp>
        <p:sp>
          <p:nvSpPr>
            <p:cNvPr id="7" name="矢印: 五方向 6">
              <a:extLst>
                <a:ext uri="{FF2B5EF4-FFF2-40B4-BE49-F238E27FC236}">
                  <a16:creationId xmlns:a16="http://schemas.microsoft.com/office/drawing/2014/main" id="{47A55500-C356-9005-4CC0-384C9EB2525C}"/>
                </a:ext>
              </a:extLst>
            </p:cNvPr>
            <p:cNvSpPr/>
            <p:nvPr/>
          </p:nvSpPr>
          <p:spPr bwMode="auto">
            <a:xfrm>
              <a:off x="6521779" y="151309"/>
              <a:ext cx="1044171" cy="394146"/>
            </a:xfrm>
            <a:prstGeom prst="homePlate">
              <a:avLst>
                <a:gd name="adj" fmla="val 24040"/>
              </a:avLst>
            </a:prstGeom>
            <a:solidFill>
              <a:schemeClr val="bg1">
                <a:lumMod val="75000"/>
              </a:schemeClr>
            </a:soli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spcBef>
                  <a:spcPts val="122"/>
                </a:spcBef>
                <a:buClr>
                  <a:srgbClr val="000000"/>
                </a:buClr>
              </a:pPr>
              <a:r>
                <a:rPr kumimoji="0" lang="ja-JP" altLang="en-US" sz="800" kern="0">
                  <a:solidFill>
                    <a:schemeClr val="bg1"/>
                  </a:solidFill>
                  <a:latin typeface="Meiryo UI" panose="020B0604030504040204" pitchFamily="50" charset="-128"/>
                  <a:ea typeface="Meiryo UI" panose="020B0604030504040204" pitchFamily="50" charset="-128"/>
                  <a:cs typeface="Arial" pitchFamily="34" charset="0"/>
                </a:rPr>
                <a:t>申請内容の修正</a:t>
              </a:r>
              <a:endParaRPr kumimoji="0" lang="en-US" altLang="ja-JP" sz="800" kern="0">
                <a:solidFill>
                  <a:schemeClr val="bg1"/>
                </a:solidFill>
                <a:latin typeface="Meiryo UI" panose="020B0604030504040204" pitchFamily="50" charset="-128"/>
                <a:ea typeface="Meiryo UI" panose="020B0604030504040204" pitchFamily="50" charset="-128"/>
                <a:cs typeface="Arial" pitchFamily="34" charset="0"/>
              </a:endParaRPr>
            </a:p>
          </p:txBody>
        </p:sp>
        <p:sp>
          <p:nvSpPr>
            <p:cNvPr id="8" name="矢印: 五方向 7">
              <a:extLst>
                <a:ext uri="{FF2B5EF4-FFF2-40B4-BE49-F238E27FC236}">
                  <a16:creationId xmlns:a16="http://schemas.microsoft.com/office/drawing/2014/main" id="{C34DAB1C-C4D9-C8BD-6D1E-DEC2E776CA20}"/>
                </a:ext>
              </a:extLst>
            </p:cNvPr>
            <p:cNvSpPr/>
            <p:nvPr/>
          </p:nvSpPr>
          <p:spPr bwMode="auto">
            <a:xfrm>
              <a:off x="7565951" y="151309"/>
              <a:ext cx="1044171" cy="394146"/>
            </a:xfrm>
            <a:prstGeom prst="homePlate">
              <a:avLst>
                <a:gd name="adj" fmla="val 24040"/>
              </a:avLst>
            </a:prstGeom>
            <a:solidFill>
              <a:schemeClr val="bg1">
                <a:lumMod val="75000"/>
              </a:schemeClr>
            </a:soli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spcBef>
                  <a:spcPts val="122"/>
                </a:spcBef>
                <a:buClr>
                  <a:srgbClr val="000000"/>
                </a:buClr>
              </a:pPr>
              <a:r>
                <a:rPr kumimoji="0" lang="ja-JP" altLang="en-US" sz="800" kern="0">
                  <a:solidFill>
                    <a:schemeClr val="bg1"/>
                  </a:solidFill>
                  <a:latin typeface="Meiryo UI" panose="020B0604030504040204" pitchFamily="50" charset="-128"/>
                  <a:ea typeface="Meiryo UI" panose="020B0604030504040204" pitchFamily="50" charset="-128"/>
                  <a:cs typeface="Arial" pitchFamily="34" charset="0"/>
                </a:rPr>
                <a:t>申請内容の確認</a:t>
              </a:r>
              <a:endParaRPr kumimoji="0" lang="en-US" altLang="ja-JP" sz="800" kern="0">
                <a:solidFill>
                  <a:schemeClr val="bg1"/>
                </a:solidFill>
                <a:latin typeface="Meiryo UI" panose="020B0604030504040204" pitchFamily="50" charset="-128"/>
                <a:ea typeface="Meiryo UI" panose="020B0604030504040204" pitchFamily="50" charset="-128"/>
                <a:cs typeface="Arial" pitchFamily="34" charset="0"/>
              </a:endParaRPr>
            </a:p>
          </p:txBody>
        </p:sp>
        <p:sp>
          <p:nvSpPr>
            <p:cNvPr id="10" name="矢印: 五方向 9">
              <a:extLst>
                <a:ext uri="{FF2B5EF4-FFF2-40B4-BE49-F238E27FC236}">
                  <a16:creationId xmlns:a16="http://schemas.microsoft.com/office/drawing/2014/main" id="{07639BB9-41E3-C9DB-5B6E-A67A237C5E06}"/>
                </a:ext>
              </a:extLst>
            </p:cNvPr>
            <p:cNvSpPr/>
            <p:nvPr/>
          </p:nvSpPr>
          <p:spPr bwMode="auto">
            <a:xfrm>
              <a:off x="8610124" y="151309"/>
              <a:ext cx="1044171" cy="394146"/>
            </a:xfrm>
            <a:prstGeom prst="homePlate">
              <a:avLst>
                <a:gd name="adj" fmla="val 24040"/>
              </a:avLst>
            </a:prstGeom>
            <a:solidFill>
              <a:schemeClr val="bg1">
                <a:lumMod val="75000"/>
              </a:schemeClr>
            </a:soli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spcBef>
                  <a:spcPts val="122"/>
                </a:spcBef>
                <a:buClr>
                  <a:srgbClr val="000000"/>
                </a:buClr>
              </a:pPr>
              <a:r>
                <a:rPr kumimoji="0" lang="ja-JP" altLang="en-US" sz="800" kern="0">
                  <a:solidFill>
                    <a:schemeClr val="bg1"/>
                  </a:solidFill>
                  <a:latin typeface="Meiryo UI" panose="020B0604030504040204" pitchFamily="50" charset="-128"/>
                  <a:ea typeface="Meiryo UI" panose="020B0604030504040204" pitchFamily="50" charset="-128"/>
                  <a:cs typeface="Arial" pitchFamily="34" charset="0"/>
                </a:rPr>
                <a:t>商工会へ</a:t>
              </a:r>
              <a:br>
                <a:rPr kumimoji="0" lang="en-US" altLang="ja-JP" sz="800" kern="0">
                  <a:solidFill>
                    <a:schemeClr val="bg1"/>
                  </a:solidFill>
                  <a:latin typeface="Meiryo UI" panose="020B0604030504040204" pitchFamily="50" charset="-128"/>
                  <a:ea typeface="Meiryo UI" panose="020B0604030504040204" pitchFamily="50" charset="-128"/>
                  <a:cs typeface="Arial" pitchFamily="34" charset="0"/>
                </a:rPr>
              </a:br>
              <a:r>
                <a:rPr kumimoji="0" lang="ja-JP" altLang="en-US" sz="800" kern="0">
                  <a:solidFill>
                    <a:schemeClr val="bg1"/>
                  </a:solidFill>
                  <a:latin typeface="Meiryo UI" panose="020B0604030504040204" pitchFamily="50" charset="-128"/>
                  <a:ea typeface="Meiryo UI" panose="020B0604030504040204" pitchFamily="50" charset="-128"/>
                  <a:cs typeface="Arial" pitchFamily="34" charset="0"/>
                </a:rPr>
                <a:t>確認依頼を実施</a:t>
              </a:r>
              <a:endParaRPr kumimoji="0" lang="en-US" altLang="ja-JP" sz="800" kern="0">
                <a:solidFill>
                  <a:schemeClr val="bg1"/>
                </a:solidFill>
                <a:latin typeface="Meiryo UI" panose="020B0604030504040204" pitchFamily="50" charset="-128"/>
                <a:ea typeface="Meiryo UI" panose="020B0604030504040204" pitchFamily="50" charset="-128"/>
                <a:cs typeface="Arial" pitchFamily="34" charset="0"/>
              </a:endParaRPr>
            </a:p>
          </p:txBody>
        </p:sp>
        <p:sp>
          <p:nvSpPr>
            <p:cNvPr id="12" name="矢印: 五方向 11">
              <a:extLst>
                <a:ext uri="{FF2B5EF4-FFF2-40B4-BE49-F238E27FC236}">
                  <a16:creationId xmlns:a16="http://schemas.microsoft.com/office/drawing/2014/main" id="{C287DF58-E753-94A4-732B-878DBC464852}"/>
                </a:ext>
              </a:extLst>
            </p:cNvPr>
            <p:cNvSpPr/>
            <p:nvPr/>
          </p:nvSpPr>
          <p:spPr bwMode="auto">
            <a:xfrm>
              <a:off x="9806695" y="151309"/>
              <a:ext cx="1044171" cy="394146"/>
            </a:xfrm>
            <a:prstGeom prst="homePlate">
              <a:avLst>
                <a:gd name="adj" fmla="val 0"/>
              </a:avLst>
            </a:prstGeom>
            <a:solidFill>
              <a:srgbClr val="0070C0"/>
            </a:soli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spcBef>
                  <a:spcPts val="122"/>
                </a:spcBef>
                <a:buClr>
                  <a:srgbClr val="000000"/>
                </a:buClr>
              </a:pPr>
              <a:r>
                <a:rPr kumimoji="0" lang="ja-JP" altLang="en-US" sz="800" b="1" kern="0">
                  <a:solidFill>
                    <a:schemeClr val="bg1"/>
                  </a:solidFill>
                  <a:latin typeface="Meiryo UI" panose="020B0604030504040204" pitchFamily="50" charset="-128"/>
                  <a:ea typeface="Meiryo UI" panose="020B0604030504040204" pitchFamily="50" charset="-128"/>
                  <a:cs typeface="Arial" pitchFamily="34" charset="0"/>
                </a:rPr>
                <a:t>商工会からの</a:t>
              </a:r>
              <a:br>
                <a:rPr kumimoji="0" lang="en-US" altLang="ja-JP" sz="800" b="1" kern="0">
                  <a:solidFill>
                    <a:schemeClr val="bg1"/>
                  </a:solidFill>
                  <a:latin typeface="Meiryo UI" panose="020B0604030504040204" pitchFamily="50" charset="-128"/>
                  <a:ea typeface="Meiryo UI" panose="020B0604030504040204" pitchFamily="50" charset="-128"/>
                  <a:cs typeface="Arial" pitchFamily="34" charset="0"/>
                </a:rPr>
              </a:br>
              <a:r>
                <a:rPr kumimoji="0" lang="ja-JP" altLang="en-US" sz="800" b="1" kern="0">
                  <a:solidFill>
                    <a:schemeClr val="bg1"/>
                  </a:solidFill>
                  <a:latin typeface="Meiryo UI" panose="020B0604030504040204" pitchFamily="50" charset="-128"/>
                  <a:ea typeface="Meiryo UI" panose="020B0604030504040204" pitchFamily="50" charset="-128"/>
                  <a:cs typeface="Arial" pitchFamily="34" charset="0"/>
                </a:rPr>
                <a:t>差戻しがあった場合</a:t>
              </a:r>
              <a:endParaRPr kumimoji="0" lang="en-US" altLang="ja-JP" sz="800" b="1" kern="0">
                <a:solidFill>
                  <a:schemeClr val="bg1"/>
                </a:solidFill>
                <a:latin typeface="Meiryo UI" panose="020B0604030504040204" pitchFamily="50" charset="-128"/>
                <a:ea typeface="Meiryo UI" panose="020B0604030504040204" pitchFamily="50" charset="-128"/>
                <a:cs typeface="Arial" pitchFamily="34" charset="0"/>
              </a:endParaRPr>
            </a:p>
          </p:txBody>
        </p:sp>
        <p:cxnSp>
          <p:nvCxnSpPr>
            <p:cNvPr id="15" name="直線コネクタ 14">
              <a:extLst>
                <a:ext uri="{FF2B5EF4-FFF2-40B4-BE49-F238E27FC236}">
                  <a16:creationId xmlns:a16="http://schemas.microsoft.com/office/drawing/2014/main" id="{8D29FF20-82BB-6D30-0D85-03AE8B4CAD45}"/>
                </a:ext>
              </a:extLst>
            </p:cNvPr>
            <p:cNvCxnSpPr>
              <a:cxnSpLocks/>
            </p:cNvCxnSpPr>
            <p:nvPr/>
          </p:nvCxnSpPr>
          <p:spPr>
            <a:xfrm>
              <a:off x="9730495" y="151309"/>
              <a:ext cx="0" cy="394146"/>
            </a:xfrm>
            <a:prstGeom prst="line">
              <a:avLst/>
            </a:prstGeom>
            <a:ln w="254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34481787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FFFF00"/>
        </a:solidFill>
        <a:ln>
          <a:noFill/>
        </a:ln>
      </a:spPr>
      <a:bodyPr wrap="square" rtlCol="0" anchor="ctr"/>
      <a:lstStyle>
        <a:defPPr algn="l">
          <a:defRPr kumimoji="1" sz="1000" dirty="0">
            <a:solidFill>
              <a:srgbClr val="FF0000"/>
            </a:solidFill>
            <a:latin typeface="Meiryo UI" panose="020B0604030504040204" pitchFamily="50" charset="-128"/>
            <a:ea typeface="Meiryo UI" panose="020B0604030504040204" pitchFamily="50" charset="-128"/>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e0793d39-0939-496d-b129-198edd916feb}" enabled="0" method="" siteId="{e0793d39-0939-496d-b129-198edd916feb}" removed="1"/>
</clbl:labelList>
</file>

<file path=docProps/app.xml><?xml version="1.0" encoding="utf-8"?>
<Properties xmlns="http://schemas.openxmlformats.org/officeDocument/2006/extended-properties" xmlns:vt="http://schemas.openxmlformats.org/officeDocument/2006/docPropsVTypes">
  <TotalTime>0</TotalTime>
  <Words>1189</Words>
  <Application>Microsoft Office PowerPoint</Application>
  <PresentationFormat>ワイド画面</PresentationFormat>
  <Paragraphs>141</Paragraphs>
  <Slides>9</Slides>
  <Notes>2</Notes>
  <HiddenSlides>0</HiddenSlides>
  <MMClips>0</MMClips>
  <ScaleCrop>false</ScaleCrop>
  <HeadingPairs>
    <vt:vector size="8" baseType="variant">
      <vt:variant>
        <vt:lpstr>使用されているフォント</vt:lpstr>
      </vt:variant>
      <vt:variant>
        <vt:i4>6</vt:i4>
      </vt:variant>
      <vt:variant>
        <vt:lpstr>テーマ</vt:lpstr>
      </vt:variant>
      <vt:variant>
        <vt:i4>1</vt:i4>
      </vt:variant>
      <vt:variant>
        <vt:lpstr>埋め込まれた OLE サーバー</vt:lpstr>
      </vt:variant>
      <vt:variant>
        <vt:i4>1</vt:i4>
      </vt:variant>
      <vt:variant>
        <vt:lpstr>スライド タイトル</vt:lpstr>
      </vt:variant>
      <vt:variant>
        <vt:i4>9</vt:i4>
      </vt:variant>
    </vt:vector>
  </HeadingPairs>
  <TitlesOfParts>
    <vt:vector size="17" baseType="lpstr">
      <vt:lpstr>Meiryo UI</vt:lpstr>
      <vt:lpstr>メイリオ</vt:lpstr>
      <vt:lpstr>游ゴシック</vt:lpstr>
      <vt:lpstr>游ゴシック Light</vt:lpstr>
      <vt:lpstr>Arial</vt:lpstr>
      <vt:lpstr>Wingdings</vt:lpstr>
      <vt:lpstr>Office テーマ</vt:lpstr>
      <vt:lpstr>think-cell スライド</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modified xsi:type="dcterms:W3CDTF">2024-06-06T12:05:55Z</dcterms:modified>
</cp:coreProperties>
</file>